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4"/>
    <p:sldMasterId id="214748367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Lst>
  <p:sldSz cy="5143500" cx="9144000"/>
  <p:notesSz cx="6858000" cy="9144000"/>
  <p:embeddedFontLst>
    <p:embeddedFont>
      <p:font typeface="Roboto Slab"/>
      <p:regular r:id="rId31"/>
      <p:bold r:id="rId32"/>
    </p:embeddedFont>
    <p:embeddedFont>
      <p:font typeface="Economica"/>
      <p:regular r:id="rId33"/>
      <p:bold r:id="rId34"/>
      <p:italic r:id="rId35"/>
      <p:boldItalic r:id="rId36"/>
    </p:embeddedFont>
    <p:embeddedFont>
      <p:font typeface="Roboto"/>
      <p:regular r:id="rId37"/>
      <p:bold r:id="rId38"/>
      <p:italic r:id="rId39"/>
      <p:boldItalic r:id="rId40"/>
    </p:embeddedFont>
    <p:embeddedFont>
      <p:font typeface="Open Sans"/>
      <p:regular r:id="rId41"/>
      <p:bold r:id="rId42"/>
      <p:italic r:id="rId43"/>
      <p:boldItalic r:id="rId4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boldItalic.fntdata"/><Relationship Id="rId20" Type="http://schemas.openxmlformats.org/officeDocument/2006/relationships/slide" Target="slides/slide14.xml"/><Relationship Id="rId42" Type="http://schemas.openxmlformats.org/officeDocument/2006/relationships/font" Target="fonts/OpenSans-bold.fntdata"/><Relationship Id="rId41" Type="http://schemas.openxmlformats.org/officeDocument/2006/relationships/font" Target="fonts/OpenSans-regular.fntdata"/><Relationship Id="rId22" Type="http://schemas.openxmlformats.org/officeDocument/2006/relationships/slide" Target="slides/slide16.xml"/><Relationship Id="rId44" Type="http://schemas.openxmlformats.org/officeDocument/2006/relationships/font" Target="fonts/OpenSans-boldItalic.fntdata"/><Relationship Id="rId21" Type="http://schemas.openxmlformats.org/officeDocument/2006/relationships/slide" Target="slides/slide15.xml"/><Relationship Id="rId43" Type="http://schemas.openxmlformats.org/officeDocument/2006/relationships/font" Target="fonts/OpenSans-italic.fntdata"/><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RobotoSlab-regular.fntdata"/><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font" Target="fonts/Economica-regular.fntdata"/><Relationship Id="rId10" Type="http://schemas.openxmlformats.org/officeDocument/2006/relationships/slide" Target="slides/slide4.xml"/><Relationship Id="rId32" Type="http://schemas.openxmlformats.org/officeDocument/2006/relationships/font" Target="fonts/RobotoSlab-bold.fntdata"/><Relationship Id="rId13" Type="http://schemas.openxmlformats.org/officeDocument/2006/relationships/slide" Target="slides/slide7.xml"/><Relationship Id="rId35" Type="http://schemas.openxmlformats.org/officeDocument/2006/relationships/font" Target="fonts/Economica-italic.fntdata"/><Relationship Id="rId12" Type="http://schemas.openxmlformats.org/officeDocument/2006/relationships/slide" Target="slides/slide6.xml"/><Relationship Id="rId34" Type="http://schemas.openxmlformats.org/officeDocument/2006/relationships/font" Target="fonts/Economica-bold.fntdata"/><Relationship Id="rId15" Type="http://schemas.openxmlformats.org/officeDocument/2006/relationships/slide" Target="slides/slide9.xml"/><Relationship Id="rId37" Type="http://schemas.openxmlformats.org/officeDocument/2006/relationships/font" Target="fonts/Roboto-regular.fntdata"/><Relationship Id="rId14" Type="http://schemas.openxmlformats.org/officeDocument/2006/relationships/slide" Target="slides/slide8.xml"/><Relationship Id="rId36" Type="http://schemas.openxmlformats.org/officeDocument/2006/relationships/font" Target="fonts/Economica-boldItalic.fntdata"/><Relationship Id="rId17" Type="http://schemas.openxmlformats.org/officeDocument/2006/relationships/slide" Target="slides/slide11.xml"/><Relationship Id="rId39" Type="http://schemas.openxmlformats.org/officeDocument/2006/relationships/font" Target="fonts/Roboto-italic.fntdata"/><Relationship Id="rId16" Type="http://schemas.openxmlformats.org/officeDocument/2006/relationships/slide" Target="slides/slide10.xml"/><Relationship Id="rId38" Type="http://schemas.openxmlformats.org/officeDocument/2006/relationships/font" Target="fonts/Roboto-bold.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33ff0dc236c_3_5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33ff0dc236c_3_5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33ff0dc236c_3_8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33ff0dc236c_3_8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GB">
                <a:solidFill>
                  <a:schemeClr val="dk1"/>
                </a:solidFill>
              </a:rPr>
              <a:t>KEVIN</a:t>
            </a:r>
            <a:endParaRPr/>
          </a:p>
          <a:p>
            <a:pPr indent="-298450" lvl="0" marL="457200" rtl="0" algn="l">
              <a:spcBef>
                <a:spcPts val="0"/>
              </a:spcBef>
              <a:spcAft>
                <a:spcPts val="0"/>
              </a:spcAft>
              <a:buSzPts val="1100"/>
              <a:buChar char="-"/>
            </a:pPr>
            <a:r>
              <a:rPr lang="en-GB"/>
              <a:t>First of all, we decided to merge the disgust and anger folders together</a:t>
            </a:r>
            <a:endParaRPr/>
          </a:p>
          <a:p>
            <a:pPr indent="-298450" lvl="0" marL="457200" rtl="0" algn="l">
              <a:spcBef>
                <a:spcPts val="0"/>
              </a:spcBef>
              <a:spcAft>
                <a:spcPts val="0"/>
              </a:spcAft>
              <a:buSzPts val="1100"/>
              <a:buChar char="-"/>
            </a:pPr>
            <a:r>
              <a:rPr lang="en-GB"/>
              <a:t>There were a couple of reasons for this. Firstly, the faces looked similar. You can see to the right that there are disgust folder faces that look angry, and angry folder faces that look disgusted</a:t>
            </a:r>
            <a:endParaRPr/>
          </a:p>
          <a:p>
            <a:pPr indent="-298450" lvl="0" marL="457200" rtl="0" algn="l">
              <a:spcBef>
                <a:spcPts val="0"/>
              </a:spcBef>
              <a:spcAft>
                <a:spcPts val="0"/>
              </a:spcAft>
              <a:buSzPts val="1100"/>
              <a:buChar char="-"/>
            </a:pPr>
            <a:r>
              <a:rPr lang="en-GB"/>
              <a:t>Secondly, the disgust folder had like no samples. The other folders had 4000-5000 typically, but the disgust training folder had less than 500 images. That’s just way too low for our model to predict disgusted faces</a:t>
            </a:r>
            <a:endParaRPr/>
          </a:p>
          <a:p>
            <a:pPr indent="-298450" lvl="0" marL="457200" rtl="0" algn="l">
              <a:spcBef>
                <a:spcPts val="0"/>
              </a:spcBef>
              <a:spcAft>
                <a:spcPts val="0"/>
              </a:spcAft>
              <a:buSzPts val="1100"/>
              <a:buChar char="-"/>
            </a:pPr>
            <a:r>
              <a:rPr lang="en-GB"/>
              <a:t>Lastly, I remember seeing online of other facial recognition models being used for YouTube videos, and I noticed that those models would often mix angry and disgusted faces together. So, after a bit of thinking, we decided to merge the folders together to make things easier on the model</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33ff0dc236c_3_8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33ff0dc236c_3_8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GB">
                <a:solidFill>
                  <a:schemeClr val="dk1"/>
                </a:solidFill>
              </a:rPr>
              <a:t>KEVIN</a:t>
            </a:r>
            <a:endParaRPr/>
          </a:p>
          <a:p>
            <a:pPr indent="-298450" lvl="0" marL="457200" rtl="0" algn="l">
              <a:spcBef>
                <a:spcPts val="0"/>
              </a:spcBef>
              <a:spcAft>
                <a:spcPts val="0"/>
              </a:spcAft>
              <a:buSzPts val="1100"/>
              <a:buChar char="-"/>
            </a:pPr>
            <a:r>
              <a:rPr lang="en-GB"/>
              <a:t>The second thing we did was that we cut 2000 to 3000 images from the happy folder</a:t>
            </a:r>
            <a:endParaRPr/>
          </a:p>
          <a:p>
            <a:pPr indent="-298450" lvl="0" marL="457200" rtl="0" algn="l">
              <a:spcBef>
                <a:spcPts val="0"/>
              </a:spcBef>
              <a:spcAft>
                <a:spcPts val="0"/>
              </a:spcAft>
              <a:buSzPts val="1100"/>
              <a:buChar char="-"/>
            </a:pPr>
            <a:r>
              <a:rPr lang="en-GB"/>
              <a:t>If you look at the image of the train directory, there’s the classes with about 4000 or 5000, but then the happy folder has 7000. That’s way too much</a:t>
            </a:r>
            <a:endParaRPr/>
          </a:p>
          <a:p>
            <a:pPr indent="-298450" lvl="0" marL="457200" rtl="0" algn="l">
              <a:spcBef>
                <a:spcPts val="0"/>
              </a:spcBef>
              <a:spcAft>
                <a:spcPts val="0"/>
              </a:spcAft>
              <a:buSzPts val="1100"/>
              <a:buChar char="-"/>
            </a:pPr>
            <a:r>
              <a:rPr lang="en-GB"/>
              <a:t>We don’t want to make our model have any biases toward happy expressions, and it might make the model guess happy expressions more often since it would be exposed to those more often if they weren’t cut</a:t>
            </a:r>
            <a:endParaRPr/>
          </a:p>
          <a:p>
            <a:pPr indent="-298450" lvl="0" marL="457200" rtl="0" algn="l">
              <a:spcBef>
                <a:spcPts val="0"/>
              </a:spcBef>
              <a:spcAft>
                <a:spcPts val="0"/>
              </a:spcAft>
              <a:buSzPts val="1100"/>
              <a:buChar char="-"/>
            </a:pPr>
            <a:r>
              <a:rPr lang="en-GB"/>
              <a:t>We believe that, by cutting the images out, it should ultimately make our model more balanced and reliable</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33ff0dc236c_3_8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33ff0dc236c_3_8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GB">
                <a:solidFill>
                  <a:schemeClr val="dk1"/>
                </a:solidFill>
              </a:rPr>
              <a:t>KEVIN</a:t>
            </a:r>
            <a:endParaRPr/>
          </a:p>
          <a:p>
            <a:pPr indent="-298450" lvl="0" marL="457200" rtl="0" algn="l">
              <a:spcBef>
                <a:spcPts val="0"/>
              </a:spcBef>
              <a:spcAft>
                <a:spcPts val="0"/>
              </a:spcAft>
              <a:buSzPts val="1100"/>
              <a:buChar char="-"/>
            </a:pPr>
            <a:r>
              <a:rPr lang="en-GB"/>
              <a:t>Then, lastly, for a quick thing to clean up the data, we used the v2.Grayscale transformation on our tensors.</a:t>
            </a:r>
            <a:endParaRPr/>
          </a:p>
          <a:p>
            <a:pPr indent="-298450" lvl="0" marL="457200" rtl="0" algn="l">
              <a:spcBef>
                <a:spcPts val="0"/>
              </a:spcBef>
              <a:spcAft>
                <a:spcPts val="0"/>
              </a:spcAft>
              <a:buSzPts val="1100"/>
              <a:buChar char="-"/>
            </a:pPr>
            <a:r>
              <a:rPr lang="en-GB"/>
              <a:t>You might be thinking, if grayscale images are 1 channel, why would we need to </a:t>
            </a:r>
            <a:r>
              <a:rPr lang="en-GB"/>
              <a:t>grayscale</a:t>
            </a:r>
            <a:r>
              <a:rPr lang="en-GB"/>
              <a:t> it again? Well, it’s because, when putting the image into our code, the shape of the tensor is actually 3 channels. You can see in the error message at the very end that it says the tensor shape has 3 channels.</a:t>
            </a:r>
            <a:endParaRPr/>
          </a:p>
          <a:p>
            <a:pPr indent="-298450" lvl="0" marL="457200" rtl="0" algn="l">
              <a:spcBef>
                <a:spcPts val="0"/>
              </a:spcBef>
              <a:spcAft>
                <a:spcPts val="0"/>
              </a:spcAft>
              <a:buSzPts val="1100"/>
              <a:buChar char="-"/>
            </a:pPr>
            <a:r>
              <a:rPr lang="en-GB"/>
              <a:t>So, we use v2.Grayscale to properly make them into 1 layer and to prevent any further issues</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33ff0dc236c_3_8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33ff0dc236c_3_8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GB">
                <a:solidFill>
                  <a:schemeClr val="dk1"/>
                </a:solidFill>
              </a:rPr>
              <a:t>KEVIN</a:t>
            </a:r>
            <a:endParaRPr/>
          </a:p>
          <a:p>
            <a:pPr indent="-298450" lvl="0" marL="457200" rtl="0" algn="l">
              <a:spcBef>
                <a:spcPts val="0"/>
              </a:spcBef>
              <a:spcAft>
                <a:spcPts val="0"/>
              </a:spcAft>
              <a:buSzPts val="1100"/>
              <a:buChar char="-"/>
            </a:pPr>
            <a:r>
              <a:rPr lang="en-GB"/>
              <a:t>Speaking of data augmentations, here are the ones we used, and ultimately they aren’t very significant. They’re just mainly rotations and flips</a:t>
            </a:r>
            <a:endParaRPr/>
          </a:p>
          <a:p>
            <a:pPr indent="-298450" lvl="0" marL="457200" rtl="0" algn="l">
              <a:spcBef>
                <a:spcPts val="0"/>
              </a:spcBef>
              <a:spcAft>
                <a:spcPts val="0"/>
              </a:spcAft>
              <a:buSzPts val="1100"/>
              <a:buChar char="-"/>
            </a:pPr>
            <a:r>
              <a:rPr lang="en-GB"/>
              <a:t>The reason our augmentations aren’t very significant is because we believed that facial recognition </a:t>
            </a:r>
            <a:r>
              <a:rPr lang="en-GB"/>
              <a:t>requires</a:t>
            </a:r>
            <a:r>
              <a:rPr lang="en-GB"/>
              <a:t> quite a bit of information to predict, </a:t>
            </a:r>
            <a:r>
              <a:rPr lang="en-GB"/>
              <a:t>even from humans. We didn’t think it would be realistic of our model to predict images that were severely altered. For example, cropping the image would likely remove key features of the face to identify the facial expression, and color changing wouldn’t matter since they’ll all be grayscale.</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33ff0dc236c_3_8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33ff0dc236c_3_8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33ff0dc236c_3_7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33ff0dc236c_3_7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3410f99f9d7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3410f99f9d7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33ff0dc236c_3_10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33ff0dc236c_3_10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GB"/>
              <a:t>After showing our </a:t>
            </a:r>
            <a:r>
              <a:rPr lang="en-GB"/>
              <a:t>results</a:t>
            </a:r>
            <a:r>
              <a:rPr lang="en-GB"/>
              <a:t>, we’ll now have time for our demo of our model</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33ff0dc236c_3_9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33ff0dc236c_3_9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GB">
                <a:solidFill>
                  <a:schemeClr val="dk1"/>
                </a:solidFill>
              </a:rPr>
              <a:t>KEVIN</a:t>
            </a:r>
            <a:endParaRPr/>
          </a:p>
          <a:p>
            <a:pPr indent="-298450" lvl="0" marL="457200" rtl="0" algn="l">
              <a:spcBef>
                <a:spcPts val="0"/>
              </a:spcBef>
              <a:spcAft>
                <a:spcPts val="0"/>
              </a:spcAft>
              <a:buSzPts val="1100"/>
              <a:buChar char="-"/>
            </a:pPr>
            <a:r>
              <a:rPr lang="en-GB"/>
              <a:t>Now, we can talk about the reflection</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33ff0dc236c_3_7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33ff0dc236c_3_7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GB">
                <a:solidFill>
                  <a:schemeClr val="dk1"/>
                </a:solidFill>
              </a:rPr>
              <a:t>KEVIN</a:t>
            </a:r>
            <a:endParaRPr/>
          </a:p>
          <a:p>
            <a:pPr indent="-298450" lvl="0" marL="457200" rtl="0" algn="l">
              <a:spcBef>
                <a:spcPts val="0"/>
              </a:spcBef>
              <a:spcAft>
                <a:spcPts val="0"/>
              </a:spcAft>
              <a:buSzPts val="1100"/>
              <a:buChar char="-"/>
            </a:pPr>
            <a:r>
              <a:rPr lang="en-GB"/>
              <a:t>Generally, the project went pretty well. There was good work ethic, we could finish our work on time and sometimes early, and there was pretty good communication and feedback</a:t>
            </a:r>
            <a:endParaRPr/>
          </a:p>
          <a:p>
            <a:pPr indent="-298450" lvl="0" marL="457200" rtl="0" algn="l">
              <a:spcBef>
                <a:spcPts val="0"/>
              </a:spcBef>
              <a:spcAft>
                <a:spcPts val="0"/>
              </a:spcAft>
              <a:buSzPts val="1100"/>
              <a:buChar char="-"/>
            </a:pPr>
            <a:r>
              <a:rPr lang="en-GB"/>
              <a:t>Since our academic knowledge varied, there was also this system we made where I (Kevin) would mainly work on the foundational code and the documents, while Liam worked on the more advanced portions of the code. Of course, we stil both did coding and document every week, and most weeks had us doing an even distribution of the two, but this was often the pattern when things got </a:t>
            </a:r>
            <a:r>
              <a:rPr lang="en-GB"/>
              <a:t>complex</a:t>
            </a:r>
            <a:r>
              <a:rPr lang="en-GB"/>
              <a:t> and we utilized more advanced ideas</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33ff0dc236c_3_9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33ff0dc236c_3_9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33ff0dc236c_3_7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33ff0dc236c_3_7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GB">
                <a:solidFill>
                  <a:schemeClr val="dk1"/>
                </a:solidFill>
              </a:rPr>
              <a:t>KEVIN</a:t>
            </a:r>
            <a:endParaRPr/>
          </a:p>
          <a:p>
            <a:pPr indent="-298450" lvl="0" marL="457200" rtl="0" algn="l">
              <a:spcBef>
                <a:spcPts val="0"/>
              </a:spcBef>
              <a:spcAft>
                <a:spcPts val="0"/>
              </a:spcAft>
              <a:buSzPts val="1100"/>
              <a:buChar char="-"/>
            </a:pPr>
            <a:r>
              <a:rPr lang="en-GB"/>
              <a:t>Of the challenges we encountered, not a lot. Mainly, it was that the work might have not been distributed equally at times, especially at the start. I (Kevin) didn’t do as much as I should’ve in milestone 0, but afterwards I was able to pick up the pace</a:t>
            </a:r>
            <a:endParaRPr/>
          </a:p>
          <a:p>
            <a:pPr indent="-298450" lvl="0" marL="457200" rtl="0" algn="l">
              <a:spcBef>
                <a:spcPts val="0"/>
              </a:spcBef>
              <a:spcAft>
                <a:spcPts val="0"/>
              </a:spcAft>
              <a:buSzPts val="1100"/>
              <a:buChar char="-"/>
            </a:pPr>
            <a:r>
              <a:rPr lang="en-GB"/>
              <a:t>Then there was also Kubernetes, which wouldn’t comply with us sometimes. Fortunately for me, I didn’t have to deal with it often since that wasn’t my job for most of it. Liam though… he didn’t have the best time trying to get it to work</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33ff0dc236c_3_7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33ff0dc236c_3_7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GB">
                <a:solidFill>
                  <a:schemeClr val="dk1"/>
                </a:solidFill>
              </a:rPr>
              <a:t>KEVIN</a:t>
            </a:r>
            <a:endParaRPr/>
          </a:p>
          <a:p>
            <a:pPr indent="-298450" lvl="0" marL="457200" rtl="0" algn="l">
              <a:spcBef>
                <a:spcPts val="0"/>
              </a:spcBef>
              <a:spcAft>
                <a:spcPts val="0"/>
              </a:spcAft>
              <a:buSzPts val="1100"/>
              <a:buChar char="-"/>
            </a:pPr>
            <a:r>
              <a:rPr lang="en-GB"/>
              <a:t>And so, we addressed these challenges through the self-reflection prelabs and giving each other feedback</a:t>
            </a:r>
            <a:endParaRPr/>
          </a:p>
          <a:p>
            <a:pPr indent="-298450" lvl="0" marL="457200" rtl="0" algn="l">
              <a:spcBef>
                <a:spcPts val="0"/>
              </a:spcBef>
              <a:spcAft>
                <a:spcPts val="0"/>
              </a:spcAft>
              <a:buSzPts val="1100"/>
              <a:buChar char="-"/>
            </a:pPr>
            <a:r>
              <a:rPr lang="en-GB"/>
              <a:t>For technical issues, there would be office hours and the Discord server we’d consult which helped</a:t>
            </a:r>
            <a:endParaRPr/>
          </a:p>
          <a:p>
            <a:pPr indent="-298450" lvl="0" marL="457200" rtl="0" algn="l">
              <a:spcBef>
                <a:spcPts val="0"/>
              </a:spcBef>
              <a:spcAft>
                <a:spcPts val="0"/>
              </a:spcAft>
              <a:buSzPts val="1100"/>
              <a:buChar char="-"/>
            </a:pPr>
            <a:r>
              <a:rPr lang="en-GB"/>
              <a:t>And in general, we kinda just solved some of the problems ourselves. We just had to get gooder</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33ff0dc236c_3_7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33ff0dc236c_3_7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GB">
                <a:solidFill>
                  <a:schemeClr val="dk1"/>
                </a:solidFill>
              </a:rPr>
              <a:t>KEVIN</a:t>
            </a:r>
            <a:endParaRPr/>
          </a:p>
          <a:p>
            <a:pPr indent="-298450" lvl="0" marL="457200" rtl="0" algn="l">
              <a:spcBef>
                <a:spcPts val="0"/>
              </a:spcBef>
              <a:spcAft>
                <a:spcPts val="0"/>
              </a:spcAft>
              <a:buSzPts val="1100"/>
              <a:buChar char="-"/>
            </a:pPr>
            <a:r>
              <a:rPr lang="en-GB"/>
              <a:t>For what we would’ve done differently, it probably would have been a good thing for the both of us to have evened out the work distribution. It might’ve been healthier for the both of us and given each other an even amount of experience</a:t>
            </a:r>
            <a:endParaRPr/>
          </a:p>
          <a:p>
            <a:pPr indent="-298450" lvl="0" marL="457200" rtl="0" algn="l">
              <a:spcBef>
                <a:spcPts val="0"/>
              </a:spcBef>
              <a:spcAft>
                <a:spcPts val="0"/>
              </a:spcAft>
              <a:buSzPts val="1100"/>
              <a:buChar char="-"/>
            </a:pPr>
            <a:r>
              <a:rPr lang="en-GB"/>
              <a:t>Also, it would have been nicer to possibly have a better work ethic than what we already did. Our meetings were on Sunday </a:t>
            </a:r>
            <a:r>
              <a:rPr lang="en-GB"/>
              <a:t>which</a:t>
            </a:r>
            <a:r>
              <a:rPr lang="en-GB"/>
              <a:t> would be the day the milestone was due, so perhaps if we completed more work before then and then our meeting was about refining our work, it might’ve made for an easier time</a:t>
            </a:r>
            <a:endParaRPr/>
          </a:p>
          <a:p>
            <a:pPr indent="-298450" lvl="0" marL="457200" rtl="0" algn="l">
              <a:spcBef>
                <a:spcPts val="0"/>
              </a:spcBef>
              <a:spcAft>
                <a:spcPts val="0"/>
              </a:spcAft>
              <a:buSzPts val="1100"/>
              <a:buChar char="-"/>
            </a:pPr>
            <a:r>
              <a:rPr lang="en-GB"/>
              <a:t>Otherwise, it went pretty well, so there isn’t a bunch to change</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33ff0dc236c_3_10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33ff0dc236c_3_10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GB">
                <a:solidFill>
                  <a:schemeClr val="dk1"/>
                </a:solidFill>
              </a:rPr>
              <a:t>KEVIN</a:t>
            </a:r>
            <a:endParaRPr/>
          </a:p>
          <a:p>
            <a:pPr indent="-298450" lvl="0" marL="457200" rtl="0" algn="l">
              <a:spcBef>
                <a:spcPts val="0"/>
              </a:spcBef>
              <a:spcAft>
                <a:spcPts val="0"/>
              </a:spcAft>
              <a:buSzPts val="1100"/>
              <a:buChar char="-"/>
            </a:pPr>
            <a:r>
              <a:rPr lang="en-GB"/>
              <a:t>And so, to recap, we created a CNN that predicted facial expressions</a:t>
            </a:r>
            <a:endParaRPr/>
          </a:p>
          <a:p>
            <a:pPr indent="-298450" lvl="0" marL="457200" rtl="0" algn="l">
              <a:spcBef>
                <a:spcPts val="0"/>
              </a:spcBef>
              <a:spcAft>
                <a:spcPts val="0"/>
              </a:spcAft>
              <a:buSzPts val="1100"/>
              <a:buChar char="-"/>
            </a:pPr>
            <a:r>
              <a:rPr lang="en-GB"/>
              <a:t>[model iterations]</a:t>
            </a:r>
            <a:endParaRPr/>
          </a:p>
          <a:p>
            <a:pPr indent="-298450" lvl="0" marL="457200" rtl="0" algn="l">
              <a:spcBef>
                <a:spcPts val="0"/>
              </a:spcBef>
              <a:spcAft>
                <a:spcPts val="0"/>
              </a:spcAft>
              <a:buSzPts val="1100"/>
              <a:buChar char="-"/>
            </a:pPr>
            <a:r>
              <a:rPr lang="en-GB"/>
              <a:t>Then we cleaned up the data and evened out the class sizes to make for better training</a:t>
            </a:r>
            <a:endParaRPr/>
          </a:p>
          <a:p>
            <a:pPr indent="-298450" lvl="0" marL="457200" rtl="0" algn="l">
              <a:spcBef>
                <a:spcPts val="0"/>
              </a:spcBef>
              <a:spcAft>
                <a:spcPts val="0"/>
              </a:spcAft>
              <a:buSzPts val="1100"/>
              <a:buChar char="-"/>
            </a:pPr>
            <a:r>
              <a:rPr lang="en-GB"/>
              <a:t>[model results]</a:t>
            </a:r>
            <a:endParaRPr/>
          </a:p>
          <a:p>
            <a:pPr indent="-298450" lvl="0" marL="457200" rtl="0" algn="l">
              <a:spcBef>
                <a:spcPts val="0"/>
              </a:spcBef>
              <a:spcAft>
                <a:spcPts val="0"/>
              </a:spcAft>
              <a:buSzPts val="1100"/>
              <a:buChar char="-"/>
            </a:pPr>
            <a:r>
              <a:rPr lang="en-GB"/>
              <a:t>And overall, the final went pretty smoothly, save a few issues here and there</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33ff0dc236c_3_10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33ff0dc236c_3_10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33ff0dc236c_3_6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33ff0dc236c_3_6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33ff0dc236c_3_9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33ff0dc236c_3_9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33ff0dc236c_3_9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33ff0dc236c_3_9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33ff0dc236c_3_9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33ff0dc236c_3_9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33ff0dc236c_3_7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33ff0dc236c_3_7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GB"/>
              <a:t>KEVIN</a:t>
            </a:r>
            <a:endParaRPr/>
          </a:p>
          <a:p>
            <a:pPr indent="-298450" lvl="0" marL="457200" rtl="0" algn="l">
              <a:spcBef>
                <a:spcPts val="0"/>
              </a:spcBef>
              <a:spcAft>
                <a:spcPts val="0"/>
              </a:spcAft>
              <a:buSzPts val="1100"/>
              <a:buChar char="-"/>
            </a:pPr>
            <a:r>
              <a:rPr lang="en-GB"/>
              <a:t>Now we head to the dataset processing &amp; analysis portion</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33ff0dc236c_3_7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33ff0dc236c_3_7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GB">
                <a:solidFill>
                  <a:schemeClr val="dk1"/>
                </a:solidFill>
              </a:rPr>
              <a:t>KEVIN</a:t>
            </a:r>
            <a:endParaRPr/>
          </a:p>
          <a:p>
            <a:pPr indent="-298450" lvl="0" marL="457200" rtl="0" algn="l">
              <a:spcBef>
                <a:spcPts val="0"/>
              </a:spcBef>
              <a:spcAft>
                <a:spcPts val="0"/>
              </a:spcAft>
              <a:buSzPts val="1100"/>
              <a:buChar char="-"/>
            </a:pPr>
            <a:r>
              <a:rPr lang="en-GB"/>
              <a:t>So, firstly looking into the dataset itself, it’s got quite a lot of image, about 30,000 48x48 grayscale faces that are already centered for us</a:t>
            </a:r>
            <a:endParaRPr/>
          </a:p>
          <a:p>
            <a:pPr indent="-298450" lvl="0" marL="457200" rtl="0" algn="l">
              <a:spcBef>
                <a:spcPts val="0"/>
              </a:spcBef>
              <a:spcAft>
                <a:spcPts val="0"/>
              </a:spcAft>
              <a:buSzPts val="1100"/>
              <a:buChar char="-"/>
            </a:pPr>
            <a:r>
              <a:rPr lang="en-GB"/>
              <a:t>It was already pretty clean when we first got it, so ultimately we didn’t do a bunch of things</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33ff0dc236c_3_8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33ff0dc236c_3_8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GB">
                <a:solidFill>
                  <a:schemeClr val="dk1"/>
                </a:solidFill>
              </a:rPr>
              <a:t>KEVIN</a:t>
            </a:r>
            <a:endParaRPr/>
          </a:p>
          <a:p>
            <a:pPr indent="-298450" lvl="0" marL="457200" rtl="0" algn="l">
              <a:spcBef>
                <a:spcPts val="0"/>
              </a:spcBef>
              <a:spcAft>
                <a:spcPts val="0"/>
              </a:spcAft>
              <a:buSzPts val="1100"/>
              <a:buChar char="-"/>
            </a:pPr>
            <a:r>
              <a:rPr lang="en-GB"/>
              <a:t>So then we went in for qualitative analysis, and here’s our picture of us printing 100 images, 10 for each class, and we </a:t>
            </a:r>
            <a:r>
              <a:rPr lang="en-GB"/>
              <a:t>found a few things when viewing the dataset that we decided to change</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2744013" y="756700"/>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1" name="Google Shape;11;p2"/>
          <p:cNvSpPr/>
          <p:nvPr/>
        </p:nvSpPr>
        <p:spPr>
          <a:xfrm rot="10800000">
            <a:off x="5318350" y="32667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2" name="Google Shape;12;p2"/>
          <p:cNvSpPr txBox="1"/>
          <p:nvPr>
            <p:ph type="ctrTitle"/>
          </p:nvPr>
        </p:nvSpPr>
        <p:spPr>
          <a:xfrm>
            <a:off x="3044700" y="1444255"/>
            <a:ext cx="3054600" cy="15372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p:txBody>
      </p:sp>
      <p:sp>
        <p:nvSpPr>
          <p:cNvPr id="13" name="Google Shape;13;p2"/>
          <p:cNvSpPr txBox="1"/>
          <p:nvPr>
            <p:ph idx="1" type="subTitle"/>
          </p:nvPr>
        </p:nvSpPr>
        <p:spPr>
          <a:xfrm>
            <a:off x="3044700" y="3116580"/>
            <a:ext cx="3054600" cy="7014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Font typeface="Economica"/>
              <a:buNone/>
              <a:defRPr sz="2100">
                <a:latin typeface="Economica"/>
                <a:ea typeface="Economica"/>
                <a:cs typeface="Economica"/>
                <a:sym typeface="Economica"/>
              </a:defRPr>
            </a:lvl1pPr>
            <a:lvl2pPr lvl="1" algn="ctr">
              <a:lnSpc>
                <a:spcPct val="100000"/>
              </a:lnSpc>
              <a:spcBef>
                <a:spcPts val="0"/>
              </a:spcBef>
              <a:spcAft>
                <a:spcPts val="0"/>
              </a:spcAft>
              <a:buSzPts val="2100"/>
              <a:buFont typeface="Economica"/>
              <a:buNone/>
              <a:defRPr sz="2100">
                <a:latin typeface="Economica"/>
                <a:ea typeface="Economica"/>
                <a:cs typeface="Economica"/>
                <a:sym typeface="Economica"/>
              </a:defRPr>
            </a:lvl2pPr>
            <a:lvl3pPr lvl="2" algn="ctr">
              <a:lnSpc>
                <a:spcPct val="100000"/>
              </a:lnSpc>
              <a:spcBef>
                <a:spcPts val="0"/>
              </a:spcBef>
              <a:spcAft>
                <a:spcPts val="0"/>
              </a:spcAft>
              <a:buSzPts val="2100"/>
              <a:buFont typeface="Economica"/>
              <a:buNone/>
              <a:defRPr sz="2100">
                <a:latin typeface="Economica"/>
                <a:ea typeface="Economica"/>
                <a:cs typeface="Economica"/>
                <a:sym typeface="Economica"/>
              </a:defRPr>
            </a:lvl3pPr>
            <a:lvl4pPr lvl="3" algn="ctr">
              <a:lnSpc>
                <a:spcPct val="100000"/>
              </a:lnSpc>
              <a:spcBef>
                <a:spcPts val="0"/>
              </a:spcBef>
              <a:spcAft>
                <a:spcPts val="0"/>
              </a:spcAft>
              <a:buSzPts val="2100"/>
              <a:buFont typeface="Economica"/>
              <a:buNone/>
              <a:defRPr sz="2100">
                <a:latin typeface="Economica"/>
                <a:ea typeface="Economica"/>
                <a:cs typeface="Economica"/>
                <a:sym typeface="Economica"/>
              </a:defRPr>
            </a:lvl4pPr>
            <a:lvl5pPr lvl="4" algn="ctr">
              <a:lnSpc>
                <a:spcPct val="100000"/>
              </a:lnSpc>
              <a:spcBef>
                <a:spcPts val="0"/>
              </a:spcBef>
              <a:spcAft>
                <a:spcPts val="0"/>
              </a:spcAft>
              <a:buSzPts val="2100"/>
              <a:buFont typeface="Economica"/>
              <a:buNone/>
              <a:defRPr sz="2100">
                <a:latin typeface="Economica"/>
                <a:ea typeface="Economica"/>
                <a:cs typeface="Economica"/>
                <a:sym typeface="Economica"/>
              </a:defRPr>
            </a:lvl5pPr>
            <a:lvl6pPr lvl="5" algn="ctr">
              <a:lnSpc>
                <a:spcPct val="100000"/>
              </a:lnSpc>
              <a:spcBef>
                <a:spcPts val="0"/>
              </a:spcBef>
              <a:spcAft>
                <a:spcPts val="0"/>
              </a:spcAft>
              <a:buSzPts val="2100"/>
              <a:buFont typeface="Economica"/>
              <a:buNone/>
              <a:defRPr sz="2100">
                <a:latin typeface="Economica"/>
                <a:ea typeface="Economica"/>
                <a:cs typeface="Economica"/>
                <a:sym typeface="Economica"/>
              </a:defRPr>
            </a:lvl6pPr>
            <a:lvl7pPr lvl="6" algn="ctr">
              <a:lnSpc>
                <a:spcPct val="100000"/>
              </a:lnSpc>
              <a:spcBef>
                <a:spcPts val="0"/>
              </a:spcBef>
              <a:spcAft>
                <a:spcPts val="0"/>
              </a:spcAft>
              <a:buSzPts val="2100"/>
              <a:buFont typeface="Economica"/>
              <a:buNone/>
              <a:defRPr sz="2100">
                <a:latin typeface="Economica"/>
                <a:ea typeface="Economica"/>
                <a:cs typeface="Economica"/>
                <a:sym typeface="Economica"/>
              </a:defRPr>
            </a:lvl7pPr>
            <a:lvl8pPr lvl="7" algn="ctr">
              <a:lnSpc>
                <a:spcPct val="100000"/>
              </a:lnSpc>
              <a:spcBef>
                <a:spcPts val="0"/>
              </a:spcBef>
              <a:spcAft>
                <a:spcPts val="0"/>
              </a:spcAft>
              <a:buSzPts val="2100"/>
              <a:buFont typeface="Economica"/>
              <a:buNone/>
              <a:defRPr sz="2100">
                <a:latin typeface="Economica"/>
                <a:ea typeface="Economica"/>
                <a:cs typeface="Economica"/>
                <a:sym typeface="Economica"/>
              </a:defRPr>
            </a:lvl8pPr>
            <a:lvl9pPr lvl="8" algn="ctr">
              <a:lnSpc>
                <a:spcPct val="100000"/>
              </a:lnSpc>
              <a:spcBef>
                <a:spcPts val="0"/>
              </a:spcBef>
              <a:spcAft>
                <a:spcPts val="0"/>
              </a:spcAft>
              <a:buSzPts val="2100"/>
              <a:buFont typeface="Economica"/>
              <a:buNone/>
              <a:defRPr sz="2100">
                <a:latin typeface="Economica"/>
                <a:ea typeface="Economica"/>
                <a:cs typeface="Economica"/>
                <a:sym typeface="Economica"/>
              </a:defRPr>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1" name="Shape 51"/>
        <p:cNvGrpSpPr/>
        <p:nvPr/>
      </p:nvGrpSpPr>
      <p:grpSpPr>
        <a:xfrm>
          <a:off x="0" y="0"/>
          <a:ext cx="0" cy="0"/>
          <a:chOff x="0" y="0"/>
          <a:chExt cx="0" cy="0"/>
        </a:xfrm>
      </p:grpSpPr>
      <p:sp>
        <p:nvSpPr>
          <p:cNvPr id="52" name="Google Shape;52;p11"/>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11"/>
          <p:cNvSpPr txBox="1"/>
          <p:nvPr>
            <p:ph hasCustomPrompt="1" type="title"/>
          </p:nvPr>
        </p:nvSpPr>
        <p:spPr>
          <a:xfrm>
            <a:off x="311700" y="957125"/>
            <a:ext cx="8520600" cy="21288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lt2"/>
              </a:buClr>
              <a:buSzPts val="16000"/>
              <a:buNone/>
              <a:defRPr sz="16000">
                <a:solidFill>
                  <a:schemeClr val="lt2"/>
                </a:solidFill>
              </a:defRPr>
            </a:lvl1pPr>
            <a:lvl2pPr lvl="1" algn="ctr">
              <a:spcBef>
                <a:spcPts val="0"/>
              </a:spcBef>
              <a:spcAft>
                <a:spcPts val="0"/>
              </a:spcAft>
              <a:buClr>
                <a:schemeClr val="lt2"/>
              </a:buClr>
              <a:buSzPts val="16000"/>
              <a:buNone/>
              <a:defRPr sz="16000">
                <a:solidFill>
                  <a:schemeClr val="lt2"/>
                </a:solidFill>
              </a:defRPr>
            </a:lvl2pPr>
            <a:lvl3pPr lvl="2" algn="ctr">
              <a:spcBef>
                <a:spcPts val="0"/>
              </a:spcBef>
              <a:spcAft>
                <a:spcPts val="0"/>
              </a:spcAft>
              <a:buClr>
                <a:schemeClr val="lt2"/>
              </a:buClr>
              <a:buSzPts val="16000"/>
              <a:buNone/>
              <a:defRPr sz="16000">
                <a:solidFill>
                  <a:schemeClr val="lt2"/>
                </a:solidFill>
              </a:defRPr>
            </a:lvl3pPr>
            <a:lvl4pPr lvl="3" algn="ctr">
              <a:spcBef>
                <a:spcPts val="0"/>
              </a:spcBef>
              <a:spcAft>
                <a:spcPts val="0"/>
              </a:spcAft>
              <a:buClr>
                <a:schemeClr val="lt2"/>
              </a:buClr>
              <a:buSzPts val="16000"/>
              <a:buNone/>
              <a:defRPr sz="16000">
                <a:solidFill>
                  <a:schemeClr val="lt2"/>
                </a:solidFill>
              </a:defRPr>
            </a:lvl4pPr>
            <a:lvl5pPr lvl="4" algn="ctr">
              <a:spcBef>
                <a:spcPts val="0"/>
              </a:spcBef>
              <a:spcAft>
                <a:spcPts val="0"/>
              </a:spcAft>
              <a:buClr>
                <a:schemeClr val="lt2"/>
              </a:buClr>
              <a:buSzPts val="16000"/>
              <a:buNone/>
              <a:defRPr sz="16000">
                <a:solidFill>
                  <a:schemeClr val="lt2"/>
                </a:solidFill>
              </a:defRPr>
            </a:lvl5pPr>
            <a:lvl6pPr lvl="5" algn="ctr">
              <a:spcBef>
                <a:spcPts val="0"/>
              </a:spcBef>
              <a:spcAft>
                <a:spcPts val="0"/>
              </a:spcAft>
              <a:buClr>
                <a:schemeClr val="lt2"/>
              </a:buClr>
              <a:buSzPts val="16000"/>
              <a:buNone/>
              <a:defRPr sz="16000">
                <a:solidFill>
                  <a:schemeClr val="lt2"/>
                </a:solidFill>
              </a:defRPr>
            </a:lvl6pPr>
            <a:lvl7pPr lvl="6" algn="ctr">
              <a:spcBef>
                <a:spcPts val="0"/>
              </a:spcBef>
              <a:spcAft>
                <a:spcPts val="0"/>
              </a:spcAft>
              <a:buClr>
                <a:schemeClr val="lt2"/>
              </a:buClr>
              <a:buSzPts val="16000"/>
              <a:buNone/>
              <a:defRPr sz="16000">
                <a:solidFill>
                  <a:schemeClr val="lt2"/>
                </a:solidFill>
              </a:defRPr>
            </a:lvl7pPr>
            <a:lvl8pPr lvl="7" algn="ctr">
              <a:spcBef>
                <a:spcPts val="0"/>
              </a:spcBef>
              <a:spcAft>
                <a:spcPts val="0"/>
              </a:spcAft>
              <a:buClr>
                <a:schemeClr val="lt2"/>
              </a:buClr>
              <a:buSzPts val="16000"/>
              <a:buNone/>
              <a:defRPr sz="16000">
                <a:solidFill>
                  <a:schemeClr val="lt2"/>
                </a:solidFill>
              </a:defRPr>
            </a:lvl8pPr>
            <a:lvl9pPr lvl="8" algn="ctr">
              <a:spcBef>
                <a:spcPts val="0"/>
              </a:spcBef>
              <a:spcAft>
                <a:spcPts val="0"/>
              </a:spcAft>
              <a:buClr>
                <a:schemeClr val="lt2"/>
              </a:buClr>
              <a:buSzPts val="16000"/>
              <a:buNone/>
              <a:defRPr sz="16000">
                <a:solidFill>
                  <a:schemeClr val="lt2"/>
                </a:solidFill>
              </a:defRPr>
            </a:lvl9pPr>
          </a:lstStyle>
          <a:p>
            <a:r>
              <a:t>xx%</a:t>
            </a:r>
          </a:p>
        </p:txBody>
      </p:sp>
      <p:sp>
        <p:nvSpPr>
          <p:cNvPr id="54" name="Google Shape;54;p11"/>
          <p:cNvSpPr txBox="1"/>
          <p:nvPr>
            <p:ph idx="1" type="body"/>
          </p:nvPr>
        </p:nvSpPr>
        <p:spPr>
          <a:xfrm>
            <a:off x="311700" y="3162000"/>
            <a:ext cx="8520600" cy="10716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5" name="Google Shape;55;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6" name="Shape 56"/>
        <p:cNvGrpSpPr/>
        <p:nvPr/>
      </p:nvGrpSpPr>
      <p:grpSpPr>
        <a:xfrm>
          <a:off x="0" y="0"/>
          <a:ext cx="0" cy="0"/>
          <a:chOff x="0" y="0"/>
          <a:chExt cx="0" cy="0"/>
        </a:xfrm>
      </p:grpSpPr>
      <p:sp>
        <p:nvSpPr>
          <p:cNvPr id="57" name="Google Shape;57;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2" name="Shape 62"/>
        <p:cNvGrpSpPr/>
        <p:nvPr/>
      </p:nvGrpSpPr>
      <p:grpSpPr>
        <a:xfrm>
          <a:off x="0" y="0"/>
          <a:ext cx="0" cy="0"/>
          <a:chOff x="0" y="0"/>
          <a:chExt cx="0" cy="0"/>
        </a:xfrm>
      </p:grpSpPr>
      <p:sp>
        <p:nvSpPr>
          <p:cNvPr id="63" name="Google Shape;63;p14"/>
          <p:cNvSpPr/>
          <p:nvPr/>
        </p:nvSpPr>
        <p:spPr>
          <a:xfrm>
            <a:off x="1524800" y="672606"/>
            <a:ext cx="1081625" cy="1124950"/>
          </a:xfrm>
          <a:custGeom>
            <a:rect b="b" l="l" r="r" t="t"/>
            <a:pathLst>
              <a:path extrusionOk="0" h="44998" w="43265">
                <a:moveTo>
                  <a:pt x="0" y="44998"/>
                </a:moveTo>
                <a:lnTo>
                  <a:pt x="0" y="0"/>
                </a:lnTo>
                <a:lnTo>
                  <a:pt x="43265" y="0"/>
                </a:lnTo>
              </a:path>
            </a:pathLst>
          </a:custGeom>
          <a:noFill/>
          <a:ln cap="flat" cmpd="sng" w="28575">
            <a:solidFill>
              <a:schemeClr val="accent5"/>
            </a:solidFill>
            <a:prstDash val="solid"/>
            <a:miter lim="8000"/>
            <a:headEnd len="sm" w="sm" type="none"/>
            <a:tailEnd len="sm" w="sm" type="none"/>
          </a:ln>
        </p:spPr>
      </p:sp>
      <p:sp>
        <p:nvSpPr>
          <p:cNvPr id="64" name="Google Shape;64;p14"/>
          <p:cNvSpPr/>
          <p:nvPr/>
        </p:nvSpPr>
        <p:spPr>
          <a:xfrm rot="10800000">
            <a:off x="6537563" y="3342925"/>
            <a:ext cx="1081625" cy="1124950"/>
          </a:xfrm>
          <a:custGeom>
            <a:rect b="b" l="l" r="r" t="t"/>
            <a:pathLst>
              <a:path extrusionOk="0" h="44998" w="43265">
                <a:moveTo>
                  <a:pt x="0" y="44998"/>
                </a:moveTo>
                <a:lnTo>
                  <a:pt x="0" y="0"/>
                </a:lnTo>
                <a:lnTo>
                  <a:pt x="43265" y="0"/>
                </a:lnTo>
              </a:path>
            </a:pathLst>
          </a:custGeom>
          <a:noFill/>
          <a:ln cap="flat" cmpd="sng" w="28575">
            <a:solidFill>
              <a:schemeClr val="accent5"/>
            </a:solidFill>
            <a:prstDash val="solid"/>
            <a:miter lim="8000"/>
            <a:headEnd len="sm" w="sm" type="none"/>
            <a:tailEnd len="sm" w="sm" type="none"/>
          </a:ln>
        </p:spPr>
      </p:sp>
      <p:cxnSp>
        <p:nvCxnSpPr>
          <p:cNvPr id="65" name="Google Shape;65;p14"/>
          <p:cNvCxnSpPr/>
          <p:nvPr/>
        </p:nvCxnSpPr>
        <p:spPr>
          <a:xfrm>
            <a:off x="4359602" y="2817464"/>
            <a:ext cx="424800" cy="0"/>
          </a:xfrm>
          <a:prstGeom prst="straightConnector1">
            <a:avLst/>
          </a:prstGeom>
          <a:noFill/>
          <a:ln cap="flat" cmpd="sng" w="38100">
            <a:solidFill>
              <a:schemeClr val="accent4"/>
            </a:solidFill>
            <a:prstDash val="solid"/>
            <a:round/>
            <a:headEnd len="sm" w="sm" type="none"/>
            <a:tailEnd len="sm" w="sm" type="none"/>
          </a:ln>
        </p:spPr>
      </p:cxnSp>
      <p:sp>
        <p:nvSpPr>
          <p:cNvPr id="66" name="Google Shape;66;p14"/>
          <p:cNvSpPr txBox="1"/>
          <p:nvPr>
            <p:ph type="ctrTitle"/>
          </p:nvPr>
        </p:nvSpPr>
        <p:spPr>
          <a:xfrm>
            <a:off x="1680302" y="1188925"/>
            <a:ext cx="5783400" cy="1457400"/>
          </a:xfrm>
          <a:prstGeom prst="rect">
            <a:avLst/>
          </a:prstGeom>
        </p:spPr>
        <p:txBody>
          <a:bodyPr anchorCtr="0" anchor="b" bIns="91425" lIns="91425" spcFirstLastPara="1" rIns="91425" wrap="square" tIns="91425">
            <a:normAutofit/>
          </a:bodyPr>
          <a:lstStyle>
            <a:lvl1pPr lvl="0" algn="ctr">
              <a:spcBef>
                <a:spcPts val="0"/>
              </a:spcBef>
              <a:spcAft>
                <a:spcPts val="0"/>
              </a:spcAft>
              <a:buSzPts val="4000"/>
              <a:buNone/>
              <a:defRPr sz="4000"/>
            </a:lvl1pPr>
            <a:lvl2pPr lvl="1" algn="ctr">
              <a:spcBef>
                <a:spcPts val="0"/>
              </a:spcBef>
              <a:spcAft>
                <a:spcPts val="0"/>
              </a:spcAft>
              <a:buSzPts val="4000"/>
              <a:buNone/>
              <a:defRPr sz="4000"/>
            </a:lvl2pPr>
            <a:lvl3pPr lvl="2" algn="ctr">
              <a:spcBef>
                <a:spcPts val="0"/>
              </a:spcBef>
              <a:spcAft>
                <a:spcPts val="0"/>
              </a:spcAft>
              <a:buSzPts val="4000"/>
              <a:buNone/>
              <a:defRPr sz="4000"/>
            </a:lvl3pPr>
            <a:lvl4pPr lvl="3" algn="ctr">
              <a:spcBef>
                <a:spcPts val="0"/>
              </a:spcBef>
              <a:spcAft>
                <a:spcPts val="0"/>
              </a:spcAft>
              <a:buSzPts val="4000"/>
              <a:buNone/>
              <a:defRPr sz="4000"/>
            </a:lvl4pPr>
            <a:lvl5pPr lvl="4" algn="ctr">
              <a:spcBef>
                <a:spcPts val="0"/>
              </a:spcBef>
              <a:spcAft>
                <a:spcPts val="0"/>
              </a:spcAft>
              <a:buSzPts val="4000"/>
              <a:buNone/>
              <a:defRPr sz="4000"/>
            </a:lvl5pPr>
            <a:lvl6pPr lvl="5" algn="ctr">
              <a:spcBef>
                <a:spcPts val="0"/>
              </a:spcBef>
              <a:spcAft>
                <a:spcPts val="0"/>
              </a:spcAft>
              <a:buSzPts val="4000"/>
              <a:buNone/>
              <a:defRPr sz="4000"/>
            </a:lvl6pPr>
            <a:lvl7pPr lvl="6" algn="ctr">
              <a:spcBef>
                <a:spcPts val="0"/>
              </a:spcBef>
              <a:spcAft>
                <a:spcPts val="0"/>
              </a:spcAft>
              <a:buSzPts val="4000"/>
              <a:buNone/>
              <a:defRPr sz="4000"/>
            </a:lvl7pPr>
            <a:lvl8pPr lvl="7" algn="ctr">
              <a:spcBef>
                <a:spcPts val="0"/>
              </a:spcBef>
              <a:spcAft>
                <a:spcPts val="0"/>
              </a:spcAft>
              <a:buSzPts val="4000"/>
              <a:buNone/>
              <a:defRPr sz="4000"/>
            </a:lvl8pPr>
            <a:lvl9pPr lvl="8" algn="ctr">
              <a:spcBef>
                <a:spcPts val="0"/>
              </a:spcBef>
              <a:spcAft>
                <a:spcPts val="0"/>
              </a:spcAft>
              <a:buSzPts val="4000"/>
              <a:buNone/>
              <a:defRPr sz="4000"/>
            </a:lvl9pPr>
          </a:lstStyle>
          <a:p/>
        </p:txBody>
      </p:sp>
      <p:sp>
        <p:nvSpPr>
          <p:cNvPr id="67" name="Google Shape;67;p14"/>
          <p:cNvSpPr txBox="1"/>
          <p:nvPr>
            <p:ph idx="1" type="subTitle"/>
          </p:nvPr>
        </p:nvSpPr>
        <p:spPr>
          <a:xfrm>
            <a:off x="1680302" y="3049450"/>
            <a:ext cx="5783400" cy="9090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1pPr>
            <a:lvl2pPr lvl="1"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2pPr>
            <a:lvl3pPr lvl="2"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3pPr>
            <a:lvl4pPr lvl="3"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4pPr>
            <a:lvl5pPr lvl="4"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5pPr>
            <a:lvl6pPr lvl="5"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6pPr>
            <a:lvl7pPr lvl="6"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7pPr>
            <a:lvl8pPr lvl="7"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8pPr>
            <a:lvl9pPr lvl="8"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9pPr>
          </a:lstStyle>
          <a:p/>
        </p:txBody>
      </p:sp>
      <p:sp>
        <p:nvSpPr>
          <p:cNvPr id="68" name="Google Shape;68;p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9" name="Shape 69"/>
        <p:cNvGrpSpPr/>
        <p:nvPr/>
      </p:nvGrpSpPr>
      <p:grpSpPr>
        <a:xfrm>
          <a:off x="0" y="0"/>
          <a:ext cx="0" cy="0"/>
          <a:chOff x="0" y="0"/>
          <a:chExt cx="0" cy="0"/>
        </a:xfrm>
      </p:grpSpPr>
      <p:cxnSp>
        <p:nvCxnSpPr>
          <p:cNvPr id="70" name="Google Shape;70;p15"/>
          <p:cNvCxnSpPr/>
          <p:nvPr/>
        </p:nvCxnSpPr>
        <p:spPr>
          <a:xfrm>
            <a:off x="4359602" y="2817464"/>
            <a:ext cx="424800" cy="0"/>
          </a:xfrm>
          <a:prstGeom prst="straightConnector1">
            <a:avLst/>
          </a:prstGeom>
          <a:noFill/>
          <a:ln cap="flat" cmpd="sng" w="38100">
            <a:solidFill>
              <a:schemeClr val="accent4"/>
            </a:solidFill>
            <a:prstDash val="solid"/>
            <a:round/>
            <a:headEnd len="sm" w="sm" type="none"/>
            <a:tailEnd len="sm" w="sm" type="none"/>
          </a:ln>
        </p:spPr>
      </p:cxnSp>
      <p:sp>
        <p:nvSpPr>
          <p:cNvPr id="71" name="Google Shape;71;p15"/>
          <p:cNvSpPr txBox="1"/>
          <p:nvPr>
            <p:ph type="title"/>
          </p:nvPr>
        </p:nvSpPr>
        <p:spPr>
          <a:xfrm>
            <a:off x="480750" y="1764950"/>
            <a:ext cx="8222100" cy="907500"/>
          </a:xfrm>
          <a:prstGeom prst="rect">
            <a:avLst/>
          </a:prstGeom>
        </p:spPr>
        <p:txBody>
          <a:bodyPr anchorCtr="0" anchor="b" bIns="91425" lIns="91425" spcFirstLastPara="1" rIns="91425" wrap="square" tIns="91425">
            <a:norm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72" name="Google Shape;72;p1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73" name="Shape 73"/>
        <p:cNvGrpSpPr/>
        <p:nvPr/>
      </p:nvGrpSpPr>
      <p:grpSpPr>
        <a:xfrm>
          <a:off x="0" y="0"/>
          <a:ext cx="0" cy="0"/>
          <a:chOff x="0" y="0"/>
          <a:chExt cx="0" cy="0"/>
        </a:xfrm>
      </p:grpSpPr>
      <p:cxnSp>
        <p:nvCxnSpPr>
          <p:cNvPr id="74" name="Google Shape;74;p16"/>
          <p:cNvCxnSpPr/>
          <p:nvPr/>
        </p:nvCxnSpPr>
        <p:spPr>
          <a:xfrm>
            <a:off x="492563" y="1260284"/>
            <a:ext cx="424800" cy="0"/>
          </a:xfrm>
          <a:prstGeom prst="straightConnector1">
            <a:avLst/>
          </a:prstGeom>
          <a:noFill/>
          <a:ln cap="flat" cmpd="sng" w="38100">
            <a:solidFill>
              <a:schemeClr val="accent4"/>
            </a:solidFill>
            <a:prstDash val="solid"/>
            <a:round/>
            <a:headEnd len="sm" w="sm" type="none"/>
            <a:tailEnd len="sm" w="sm" type="none"/>
          </a:ln>
        </p:spPr>
      </p:cxnSp>
      <p:sp>
        <p:nvSpPr>
          <p:cNvPr id="75" name="Google Shape;75;p16"/>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76" name="Google Shape;76;p16"/>
          <p:cNvSpPr txBox="1"/>
          <p:nvPr>
            <p:ph idx="1" type="body"/>
          </p:nvPr>
        </p:nvSpPr>
        <p:spPr>
          <a:xfrm>
            <a:off x="387900" y="1489824"/>
            <a:ext cx="8368200" cy="30789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77" name="Google Shape;77;p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8" name="Shape 78"/>
        <p:cNvGrpSpPr/>
        <p:nvPr/>
      </p:nvGrpSpPr>
      <p:grpSpPr>
        <a:xfrm>
          <a:off x="0" y="0"/>
          <a:ext cx="0" cy="0"/>
          <a:chOff x="0" y="0"/>
          <a:chExt cx="0" cy="0"/>
        </a:xfrm>
      </p:grpSpPr>
      <p:cxnSp>
        <p:nvCxnSpPr>
          <p:cNvPr id="79" name="Google Shape;79;p17"/>
          <p:cNvCxnSpPr/>
          <p:nvPr/>
        </p:nvCxnSpPr>
        <p:spPr>
          <a:xfrm>
            <a:off x="492563" y="1260284"/>
            <a:ext cx="424800" cy="0"/>
          </a:xfrm>
          <a:prstGeom prst="straightConnector1">
            <a:avLst/>
          </a:prstGeom>
          <a:noFill/>
          <a:ln cap="flat" cmpd="sng" w="38100">
            <a:solidFill>
              <a:schemeClr val="accent4"/>
            </a:solidFill>
            <a:prstDash val="solid"/>
            <a:round/>
            <a:headEnd len="sm" w="sm" type="none"/>
            <a:tailEnd len="sm" w="sm" type="none"/>
          </a:ln>
        </p:spPr>
      </p:cxnSp>
      <p:sp>
        <p:nvSpPr>
          <p:cNvPr id="80" name="Google Shape;80;p17"/>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81" name="Google Shape;81;p17"/>
          <p:cNvSpPr txBox="1"/>
          <p:nvPr>
            <p:ph idx="1" type="body"/>
          </p:nvPr>
        </p:nvSpPr>
        <p:spPr>
          <a:xfrm>
            <a:off x="387900" y="1489825"/>
            <a:ext cx="3999900" cy="30789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82" name="Google Shape;82;p17"/>
          <p:cNvSpPr txBox="1"/>
          <p:nvPr>
            <p:ph idx="2" type="body"/>
          </p:nvPr>
        </p:nvSpPr>
        <p:spPr>
          <a:xfrm>
            <a:off x="4756200" y="1489825"/>
            <a:ext cx="3999900" cy="30789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83" name="Google Shape;83;p1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4" name="Shape 84"/>
        <p:cNvGrpSpPr/>
        <p:nvPr/>
      </p:nvGrpSpPr>
      <p:grpSpPr>
        <a:xfrm>
          <a:off x="0" y="0"/>
          <a:ext cx="0" cy="0"/>
          <a:chOff x="0" y="0"/>
          <a:chExt cx="0" cy="0"/>
        </a:xfrm>
      </p:grpSpPr>
      <p:sp>
        <p:nvSpPr>
          <p:cNvPr id="85" name="Google Shape;85;p18"/>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86" name="Google Shape;86;p1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87" name="Shape 87"/>
        <p:cNvGrpSpPr/>
        <p:nvPr/>
      </p:nvGrpSpPr>
      <p:grpSpPr>
        <a:xfrm>
          <a:off x="0" y="0"/>
          <a:ext cx="0" cy="0"/>
          <a:chOff x="0" y="0"/>
          <a:chExt cx="0" cy="0"/>
        </a:xfrm>
      </p:grpSpPr>
      <p:cxnSp>
        <p:nvCxnSpPr>
          <p:cNvPr id="88" name="Google Shape;88;p19"/>
          <p:cNvCxnSpPr/>
          <p:nvPr/>
        </p:nvCxnSpPr>
        <p:spPr>
          <a:xfrm>
            <a:off x="489218" y="1412277"/>
            <a:ext cx="331500" cy="0"/>
          </a:xfrm>
          <a:prstGeom prst="straightConnector1">
            <a:avLst/>
          </a:prstGeom>
          <a:noFill/>
          <a:ln cap="flat" cmpd="sng" w="38100">
            <a:solidFill>
              <a:schemeClr val="accent4"/>
            </a:solidFill>
            <a:prstDash val="solid"/>
            <a:round/>
            <a:headEnd len="sm" w="sm" type="none"/>
            <a:tailEnd len="sm" w="sm" type="none"/>
          </a:ln>
        </p:spPr>
      </p:cxnSp>
      <p:sp>
        <p:nvSpPr>
          <p:cNvPr id="89" name="Google Shape;89;p19"/>
          <p:cNvSpPr txBox="1"/>
          <p:nvPr>
            <p:ph type="title"/>
          </p:nvPr>
        </p:nvSpPr>
        <p:spPr>
          <a:xfrm>
            <a:off x="3879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90" name="Google Shape;90;p19"/>
          <p:cNvSpPr txBox="1"/>
          <p:nvPr>
            <p:ph idx="1" type="body"/>
          </p:nvPr>
        </p:nvSpPr>
        <p:spPr>
          <a:xfrm>
            <a:off x="387900" y="1594025"/>
            <a:ext cx="2808000" cy="26811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91" name="Google Shape;91;p1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92" name="Shape 92"/>
        <p:cNvGrpSpPr/>
        <p:nvPr/>
      </p:nvGrpSpPr>
      <p:grpSpPr>
        <a:xfrm>
          <a:off x="0" y="0"/>
          <a:ext cx="0" cy="0"/>
          <a:chOff x="0" y="0"/>
          <a:chExt cx="0" cy="0"/>
        </a:xfrm>
      </p:grpSpPr>
      <p:sp>
        <p:nvSpPr>
          <p:cNvPr id="93" name="Google Shape;93;p20"/>
          <p:cNvSpPr txBox="1"/>
          <p:nvPr>
            <p:ph type="title"/>
          </p:nvPr>
        </p:nvSpPr>
        <p:spPr>
          <a:xfrm>
            <a:off x="490250" y="526350"/>
            <a:ext cx="56187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94" name="Google Shape;94;p2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5" name="Shape 95"/>
        <p:cNvGrpSpPr/>
        <p:nvPr/>
      </p:nvGrpSpPr>
      <p:grpSpPr>
        <a:xfrm>
          <a:off x="0" y="0"/>
          <a:ext cx="0" cy="0"/>
          <a:chOff x="0" y="0"/>
          <a:chExt cx="0" cy="0"/>
        </a:xfrm>
      </p:grpSpPr>
      <p:sp>
        <p:nvSpPr>
          <p:cNvPr id="96" name="Google Shape;96;p21"/>
          <p:cNvSpPr/>
          <p:nvPr/>
        </p:nvSpPr>
        <p:spPr>
          <a:xfrm>
            <a:off x="4572000" y="-7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7" name="Google Shape;97;p21"/>
          <p:cNvCxnSpPr/>
          <p:nvPr/>
        </p:nvCxnSpPr>
        <p:spPr>
          <a:xfrm>
            <a:off x="5029675" y="4495503"/>
            <a:ext cx="540900" cy="0"/>
          </a:xfrm>
          <a:prstGeom prst="straightConnector1">
            <a:avLst/>
          </a:prstGeom>
          <a:noFill/>
          <a:ln cap="flat" cmpd="sng" w="38100">
            <a:solidFill>
              <a:schemeClr val="accent5"/>
            </a:solidFill>
            <a:prstDash val="solid"/>
            <a:round/>
            <a:headEnd len="sm" w="sm" type="none"/>
            <a:tailEnd len="sm" w="sm" type="none"/>
          </a:ln>
        </p:spPr>
      </p:cxnSp>
      <p:sp>
        <p:nvSpPr>
          <p:cNvPr id="98" name="Google Shape;98;p21"/>
          <p:cNvSpPr txBox="1"/>
          <p:nvPr>
            <p:ph type="title"/>
          </p:nvPr>
        </p:nvSpPr>
        <p:spPr>
          <a:xfrm>
            <a:off x="265500" y="1209075"/>
            <a:ext cx="4045200" cy="1506300"/>
          </a:xfrm>
          <a:prstGeom prst="rect">
            <a:avLst/>
          </a:prstGeom>
        </p:spPr>
        <p:txBody>
          <a:bodyPr anchorCtr="0" anchor="b" bIns="91425" lIns="91425" spcFirstLastPara="1" rIns="91425" wrap="square" tIns="91425">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99" name="Google Shape;99;p21"/>
          <p:cNvSpPr txBox="1"/>
          <p:nvPr>
            <p:ph idx="1" type="subTitle"/>
          </p:nvPr>
        </p:nvSpPr>
        <p:spPr>
          <a:xfrm>
            <a:off x="265500" y="27690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accent5"/>
              </a:buClr>
              <a:buSzPts val="2100"/>
              <a:buNone/>
              <a:defRPr sz="2100">
                <a:solidFill>
                  <a:schemeClr val="accent5"/>
                </a:solidFill>
              </a:defRPr>
            </a:lvl1pPr>
            <a:lvl2pPr lvl="1" algn="ctr">
              <a:lnSpc>
                <a:spcPct val="100000"/>
              </a:lnSpc>
              <a:spcBef>
                <a:spcPts val="0"/>
              </a:spcBef>
              <a:spcAft>
                <a:spcPts val="0"/>
              </a:spcAft>
              <a:buClr>
                <a:schemeClr val="accent5"/>
              </a:buClr>
              <a:buSzPts val="2100"/>
              <a:buNone/>
              <a:defRPr sz="2100">
                <a:solidFill>
                  <a:schemeClr val="accent5"/>
                </a:solidFill>
              </a:defRPr>
            </a:lvl2pPr>
            <a:lvl3pPr lvl="2" algn="ctr">
              <a:lnSpc>
                <a:spcPct val="100000"/>
              </a:lnSpc>
              <a:spcBef>
                <a:spcPts val="0"/>
              </a:spcBef>
              <a:spcAft>
                <a:spcPts val="0"/>
              </a:spcAft>
              <a:buClr>
                <a:schemeClr val="accent5"/>
              </a:buClr>
              <a:buSzPts val="2100"/>
              <a:buNone/>
              <a:defRPr sz="2100">
                <a:solidFill>
                  <a:schemeClr val="accent5"/>
                </a:solidFill>
              </a:defRPr>
            </a:lvl3pPr>
            <a:lvl4pPr lvl="3" algn="ctr">
              <a:lnSpc>
                <a:spcPct val="100000"/>
              </a:lnSpc>
              <a:spcBef>
                <a:spcPts val="0"/>
              </a:spcBef>
              <a:spcAft>
                <a:spcPts val="0"/>
              </a:spcAft>
              <a:buClr>
                <a:schemeClr val="accent5"/>
              </a:buClr>
              <a:buSzPts val="2100"/>
              <a:buNone/>
              <a:defRPr sz="2100">
                <a:solidFill>
                  <a:schemeClr val="accent5"/>
                </a:solidFill>
              </a:defRPr>
            </a:lvl4pPr>
            <a:lvl5pPr lvl="4" algn="ctr">
              <a:lnSpc>
                <a:spcPct val="100000"/>
              </a:lnSpc>
              <a:spcBef>
                <a:spcPts val="0"/>
              </a:spcBef>
              <a:spcAft>
                <a:spcPts val="0"/>
              </a:spcAft>
              <a:buClr>
                <a:schemeClr val="accent5"/>
              </a:buClr>
              <a:buSzPts val="2100"/>
              <a:buNone/>
              <a:defRPr sz="2100">
                <a:solidFill>
                  <a:schemeClr val="accent5"/>
                </a:solidFill>
              </a:defRPr>
            </a:lvl5pPr>
            <a:lvl6pPr lvl="5" algn="ctr">
              <a:lnSpc>
                <a:spcPct val="100000"/>
              </a:lnSpc>
              <a:spcBef>
                <a:spcPts val="0"/>
              </a:spcBef>
              <a:spcAft>
                <a:spcPts val="0"/>
              </a:spcAft>
              <a:buClr>
                <a:schemeClr val="accent5"/>
              </a:buClr>
              <a:buSzPts val="2100"/>
              <a:buNone/>
              <a:defRPr sz="2100">
                <a:solidFill>
                  <a:schemeClr val="accent5"/>
                </a:solidFill>
              </a:defRPr>
            </a:lvl6pPr>
            <a:lvl7pPr lvl="6" algn="ctr">
              <a:lnSpc>
                <a:spcPct val="100000"/>
              </a:lnSpc>
              <a:spcBef>
                <a:spcPts val="0"/>
              </a:spcBef>
              <a:spcAft>
                <a:spcPts val="0"/>
              </a:spcAft>
              <a:buClr>
                <a:schemeClr val="accent5"/>
              </a:buClr>
              <a:buSzPts val="2100"/>
              <a:buNone/>
              <a:defRPr sz="2100">
                <a:solidFill>
                  <a:schemeClr val="accent5"/>
                </a:solidFill>
              </a:defRPr>
            </a:lvl7pPr>
            <a:lvl8pPr lvl="7" algn="ctr">
              <a:lnSpc>
                <a:spcPct val="100000"/>
              </a:lnSpc>
              <a:spcBef>
                <a:spcPts val="0"/>
              </a:spcBef>
              <a:spcAft>
                <a:spcPts val="0"/>
              </a:spcAft>
              <a:buClr>
                <a:schemeClr val="accent5"/>
              </a:buClr>
              <a:buSzPts val="2100"/>
              <a:buNone/>
              <a:defRPr sz="2100">
                <a:solidFill>
                  <a:schemeClr val="accent5"/>
                </a:solidFill>
              </a:defRPr>
            </a:lvl8pPr>
            <a:lvl9pPr lvl="8" algn="ctr">
              <a:lnSpc>
                <a:spcPct val="100000"/>
              </a:lnSpc>
              <a:spcBef>
                <a:spcPts val="0"/>
              </a:spcBef>
              <a:spcAft>
                <a:spcPts val="0"/>
              </a:spcAft>
              <a:buClr>
                <a:schemeClr val="accent5"/>
              </a:buClr>
              <a:buSzPts val="2100"/>
              <a:buNone/>
              <a:defRPr sz="2100">
                <a:solidFill>
                  <a:schemeClr val="accent5"/>
                </a:solidFill>
              </a:defRPr>
            </a:lvl9pPr>
          </a:lstStyle>
          <a:p/>
        </p:txBody>
      </p:sp>
      <p:sp>
        <p:nvSpPr>
          <p:cNvPr id="100" name="Google Shape;100;p21"/>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01" name="Google Shape;101;p2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3"/>
          <p:cNvSpPr/>
          <p:nvPr/>
        </p:nvSpPr>
        <p:spPr>
          <a:xfrm flipH="1">
            <a:off x="7595938" y="4602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7" name="Google Shape;17;p3"/>
          <p:cNvSpPr/>
          <p:nvPr/>
        </p:nvSpPr>
        <p:spPr>
          <a:xfrm flipH="1" rot="10800000">
            <a:off x="466425" y="35583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8" name="Google Shape;18;p3"/>
          <p:cNvSpPr txBox="1"/>
          <p:nvPr>
            <p:ph type="title"/>
          </p:nvPr>
        </p:nvSpPr>
        <p:spPr>
          <a:xfrm>
            <a:off x="773700" y="1806450"/>
            <a:ext cx="7596600" cy="15306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p:txBody>
      </p:sp>
      <p:sp>
        <p:nvSpPr>
          <p:cNvPr id="19" name="Google Shape;19;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02" name="Shape 102"/>
        <p:cNvGrpSpPr/>
        <p:nvPr/>
      </p:nvGrpSpPr>
      <p:grpSpPr>
        <a:xfrm>
          <a:off x="0" y="0"/>
          <a:ext cx="0" cy="0"/>
          <a:chOff x="0" y="0"/>
          <a:chExt cx="0" cy="0"/>
        </a:xfrm>
      </p:grpSpPr>
      <p:sp>
        <p:nvSpPr>
          <p:cNvPr id="103" name="Google Shape;103;p22"/>
          <p:cNvSpPr txBox="1"/>
          <p:nvPr>
            <p:ph idx="1" type="body"/>
          </p:nvPr>
        </p:nvSpPr>
        <p:spPr>
          <a:xfrm>
            <a:off x="319500" y="42337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Font typeface="Roboto Slab"/>
              <a:buNone/>
              <a:defRPr>
                <a:latin typeface="Roboto Slab"/>
                <a:ea typeface="Roboto Slab"/>
                <a:cs typeface="Roboto Slab"/>
                <a:sym typeface="Roboto Slab"/>
              </a:defRPr>
            </a:lvl1pPr>
          </a:lstStyle>
          <a:p/>
        </p:txBody>
      </p:sp>
      <p:sp>
        <p:nvSpPr>
          <p:cNvPr id="104" name="Google Shape;104;p2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5" name="Shape 105"/>
        <p:cNvGrpSpPr/>
        <p:nvPr/>
      </p:nvGrpSpPr>
      <p:grpSpPr>
        <a:xfrm>
          <a:off x="0" y="0"/>
          <a:ext cx="0" cy="0"/>
          <a:chOff x="0" y="0"/>
          <a:chExt cx="0" cy="0"/>
        </a:xfrm>
      </p:grpSpPr>
      <p:sp>
        <p:nvSpPr>
          <p:cNvPr id="106" name="Google Shape;106;p23"/>
          <p:cNvSpPr/>
          <p:nvPr/>
        </p:nvSpPr>
        <p:spPr>
          <a:xfrm>
            <a:off x="150" y="5076825"/>
            <a:ext cx="9143700" cy="666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23"/>
          <p:cNvSpPr txBox="1"/>
          <p:nvPr>
            <p:ph hasCustomPrompt="1" type="title"/>
          </p:nvPr>
        </p:nvSpPr>
        <p:spPr>
          <a:xfrm>
            <a:off x="387900" y="1152450"/>
            <a:ext cx="8368200" cy="15384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accent5"/>
              </a:buClr>
              <a:buSzPts val="13000"/>
              <a:buNone/>
              <a:defRPr sz="13000">
                <a:solidFill>
                  <a:schemeClr val="accent5"/>
                </a:solidFill>
              </a:defRPr>
            </a:lvl1pPr>
            <a:lvl2pPr lvl="1" algn="ctr">
              <a:spcBef>
                <a:spcPts val="0"/>
              </a:spcBef>
              <a:spcAft>
                <a:spcPts val="0"/>
              </a:spcAft>
              <a:buClr>
                <a:schemeClr val="accent5"/>
              </a:buClr>
              <a:buSzPts val="13000"/>
              <a:buNone/>
              <a:defRPr sz="13000">
                <a:solidFill>
                  <a:schemeClr val="accent5"/>
                </a:solidFill>
              </a:defRPr>
            </a:lvl2pPr>
            <a:lvl3pPr lvl="2" algn="ctr">
              <a:spcBef>
                <a:spcPts val="0"/>
              </a:spcBef>
              <a:spcAft>
                <a:spcPts val="0"/>
              </a:spcAft>
              <a:buClr>
                <a:schemeClr val="accent5"/>
              </a:buClr>
              <a:buSzPts val="13000"/>
              <a:buNone/>
              <a:defRPr sz="13000">
                <a:solidFill>
                  <a:schemeClr val="accent5"/>
                </a:solidFill>
              </a:defRPr>
            </a:lvl3pPr>
            <a:lvl4pPr lvl="3" algn="ctr">
              <a:spcBef>
                <a:spcPts val="0"/>
              </a:spcBef>
              <a:spcAft>
                <a:spcPts val="0"/>
              </a:spcAft>
              <a:buClr>
                <a:schemeClr val="accent5"/>
              </a:buClr>
              <a:buSzPts val="13000"/>
              <a:buNone/>
              <a:defRPr sz="13000">
                <a:solidFill>
                  <a:schemeClr val="accent5"/>
                </a:solidFill>
              </a:defRPr>
            </a:lvl4pPr>
            <a:lvl5pPr lvl="4" algn="ctr">
              <a:spcBef>
                <a:spcPts val="0"/>
              </a:spcBef>
              <a:spcAft>
                <a:spcPts val="0"/>
              </a:spcAft>
              <a:buClr>
                <a:schemeClr val="accent5"/>
              </a:buClr>
              <a:buSzPts val="13000"/>
              <a:buNone/>
              <a:defRPr sz="13000">
                <a:solidFill>
                  <a:schemeClr val="accent5"/>
                </a:solidFill>
              </a:defRPr>
            </a:lvl5pPr>
            <a:lvl6pPr lvl="5" algn="ctr">
              <a:spcBef>
                <a:spcPts val="0"/>
              </a:spcBef>
              <a:spcAft>
                <a:spcPts val="0"/>
              </a:spcAft>
              <a:buClr>
                <a:schemeClr val="accent5"/>
              </a:buClr>
              <a:buSzPts val="13000"/>
              <a:buNone/>
              <a:defRPr sz="13000">
                <a:solidFill>
                  <a:schemeClr val="accent5"/>
                </a:solidFill>
              </a:defRPr>
            </a:lvl6pPr>
            <a:lvl7pPr lvl="6" algn="ctr">
              <a:spcBef>
                <a:spcPts val="0"/>
              </a:spcBef>
              <a:spcAft>
                <a:spcPts val="0"/>
              </a:spcAft>
              <a:buClr>
                <a:schemeClr val="accent5"/>
              </a:buClr>
              <a:buSzPts val="13000"/>
              <a:buNone/>
              <a:defRPr sz="13000">
                <a:solidFill>
                  <a:schemeClr val="accent5"/>
                </a:solidFill>
              </a:defRPr>
            </a:lvl7pPr>
            <a:lvl8pPr lvl="7" algn="ctr">
              <a:spcBef>
                <a:spcPts val="0"/>
              </a:spcBef>
              <a:spcAft>
                <a:spcPts val="0"/>
              </a:spcAft>
              <a:buClr>
                <a:schemeClr val="accent5"/>
              </a:buClr>
              <a:buSzPts val="13000"/>
              <a:buNone/>
              <a:defRPr sz="13000">
                <a:solidFill>
                  <a:schemeClr val="accent5"/>
                </a:solidFill>
              </a:defRPr>
            </a:lvl8pPr>
            <a:lvl9pPr lvl="8" algn="ctr">
              <a:spcBef>
                <a:spcPts val="0"/>
              </a:spcBef>
              <a:spcAft>
                <a:spcPts val="0"/>
              </a:spcAft>
              <a:buClr>
                <a:schemeClr val="accent5"/>
              </a:buClr>
              <a:buSzPts val="13000"/>
              <a:buNone/>
              <a:defRPr sz="13000">
                <a:solidFill>
                  <a:schemeClr val="accent5"/>
                </a:solidFill>
              </a:defRPr>
            </a:lvl9pPr>
          </a:lstStyle>
          <a:p>
            <a:r>
              <a:t>xx%</a:t>
            </a:r>
          </a:p>
        </p:txBody>
      </p:sp>
      <p:sp>
        <p:nvSpPr>
          <p:cNvPr id="108" name="Google Shape;108;p23"/>
          <p:cNvSpPr txBox="1"/>
          <p:nvPr>
            <p:ph idx="1" type="body"/>
          </p:nvPr>
        </p:nvSpPr>
        <p:spPr>
          <a:xfrm>
            <a:off x="387900" y="2919450"/>
            <a:ext cx="8368200" cy="10716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109" name="Google Shape;109;p2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0" name="Shape 110"/>
        <p:cNvGrpSpPr/>
        <p:nvPr/>
      </p:nvGrpSpPr>
      <p:grpSpPr>
        <a:xfrm>
          <a:off x="0" y="0"/>
          <a:ext cx="0" cy="0"/>
          <a:chOff x="0" y="0"/>
          <a:chExt cx="0" cy="0"/>
        </a:xfrm>
      </p:grpSpPr>
      <p:sp>
        <p:nvSpPr>
          <p:cNvPr id="111" name="Google Shape;111;p2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sp>
        <p:nvSpPr>
          <p:cNvPr id="21" name="Google Shape;21;p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4"/>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3" name="Google Shape;23;p4"/>
          <p:cNvSpPr txBox="1"/>
          <p:nvPr>
            <p:ph idx="1" type="body"/>
          </p:nvPr>
        </p:nvSpPr>
        <p:spPr>
          <a:xfrm>
            <a:off x="311700" y="1225225"/>
            <a:ext cx="8520600" cy="33540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4" name="Google Shape;24;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5" name="Shape 25"/>
        <p:cNvGrpSpPr/>
        <p:nvPr/>
      </p:nvGrpSpPr>
      <p:grpSpPr>
        <a:xfrm>
          <a:off x="0" y="0"/>
          <a:ext cx="0" cy="0"/>
          <a:chOff x="0" y="0"/>
          <a:chExt cx="0" cy="0"/>
        </a:xfrm>
      </p:grpSpPr>
      <p:sp>
        <p:nvSpPr>
          <p:cNvPr id="26" name="Google Shape;26;p5"/>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7" name="Google Shape;27;p5"/>
          <p:cNvSpPr txBox="1"/>
          <p:nvPr>
            <p:ph idx="1" type="body"/>
          </p:nvPr>
        </p:nvSpPr>
        <p:spPr>
          <a:xfrm>
            <a:off x="311700" y="1225225"/>
            <a:ext cx="3999900" cy="33540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8" name="Google Shape;28;p5"/>
          <p:cNvSpPr txBox="1"/>
          <p:nvPr>
            <p:ph idx="2" type="body"/>
          </p:nvPr>
        </p:nvSpPr>
        <p:spPr>
          <a:xfrm>
            <a:off x="4832400" y="1225225"/>
            <a:ext cx="3999900" cy="33540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9" name="Google Shape;29;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0" name="Shape 30"/>
        <p:cNvGrpSpPr/>
        <p:nvPr/>
      </p:nvGrpSpPr>
      <p:grpSpPr>
        <a:xfrm>
          <a:off x="0" y="0"/>
          <a:ext cx="0" cy="0"/>
          <a:chOff x="0" y="0"/>
          <a:chExt cx="0" cy="0"/>
        </a:xfrm>
      </p:grpSpPr>
      <p:sp>
        <p:nvSpPr>
          <p:cNvPr id="31" name="Google Shape;31;p6"/>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32" name="Google Shape;32;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3" name="Shape 33"/>
        <p:cNvGrpSpPr/>
        <p:nvPr/>
      </p:nvGrpSpPr>
      <p:grpSpPr>
        <a:xfrm>
          <a:off x="0" y="0"/>
          <a:ext cx="0" cy="0"/>
          <a:chOff x="0" y="0"/>
          <a:chExt cx="0" cy="0"/>
        </a:xfrm>
      </p:grpSpPr>
      <p:sp>
        <p:nvSpPr>
          <p:cNvPr id="34" name="Google Shape;34;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35" name="Google Shape;35;p7"/>
          <p:cNvSpPr txBox="1"/>
          <p:nvPr>
            <p:ph idx="1" type="body"/>
          </p:nvPr>
        </p:nvSpPr>
        <p:spPr>
          <a:xfrm>
            <a:off x="311700" y="1399400"/>
            <a:ext cx="2808000" cy="27849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6" name="Google Shape;36;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7" name="Shape 37"/>
        <p:cNvGrpSpPr/>
        <p:nvPr/>
      </p:nvGrpSpPr>
      <p:grpSpPr>
        <a:xfrm>
          <a:off x="0" y="0"/>
          <a:ext cx="0" cy="0"/>
          <a:chOff x="0" y="0"/>
          <a:chExt cx="0" cy="0"/>
        </a:xfrm>
      </p:grpSpPr>
      <p:sp>
        <p:nvSpPr>
          <p:cNvPr id="38" name="Google Shape;38;p8"/>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8"/>
          <p:cNvSpPr txBox="1"/>
          <p:nvPr>
            <p:ph type="title"/>
          </p:nvPr>
        </p:nvSpPr>
        <p:spPr>
          <a:xfrm>
            <a:off x="490250" y="450150"/>
            <a:ext cx="5878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40" name="Google Shape;40;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1" name="Shape 41"/>
        <p:cNvGrpSpPr/>
        <p:nvPr/>
      </p:nvGrpSpPr>
      <p:grpSpPr>
        <a:xfrm>
          <a:off x="0" y="0"/>
          <a:ext cx="0" cy="0"/>
          <a:chOff x="0" y="0"/>
          <a:chExt cx="0" cy="0"/>
        </a:xfrm>
      </p:grpSpPr>
      <p:sp>
        <p:nvSpPr>
          <p:cNvPr id="42" name="Google Shape;42;p9"/>
          <p:cNvSpPr/>
          <p:nvPr/>
        </p:nvSpPr>
        <p:spPr>
          <a:xfrm>
            <a:off x="4572000" y="-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3" name="Google Shape;43;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4" name="Google Shape;44;p9"/>
          <p:cNvSpPr txBox="1"/>
          <p:nvPr>
            <p:ph type="title"/>
          </p:nvPr>
        </p:nvSpPr>
        <p:spPr>
          <a:xfrm>
            <a:off x="265500" y="929275"/>
            <a:ext cx="4045200" cy="17862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lt2"/>
              </a:buClr>
              <a:buSzPts val="4200"/>
              <a:buNone/>
              <a:defRPr>
                <a:solidFill>
                  <a:schemeClr val="lt2"/>
                </a:solidFill>
              </a:defRPr>
            </a:lvl1pPr>
            <a:lvl2pPr lvl="1" algn="ctr">
              <a:spcBef>
                <a:spcPts val="0"/>
              </a:spcBef>
              <a:spcAft>
                <a:spcPts val="0"/>
              </a:spcAft>
              <a:buClr>
                <a:schemeClr val="lt2"/>
              </a:buClr>
              <a:buSzPts val="4200"/>
              <a:buNone/>
              <a:defRPr>
                <a:solidFill>
                  <a:schemeClr val="lt2"/>
                </a:solidFill>
              </a:defRPr>
            </a:lvl2pPr>
            <a:lvl3pPr lvl="2" algn="ctr">
              <a:spcBef>
                <a:spcPts val="0"/>
              </a:spcBef>
              <a:spcAft>
                <a:spcPts val="0"/>
              </a:spcAft>
              <a:buClr>
                <a:schemeClr val="lt2"/>
              </a:buClr>
              <a:buSzPts val="4200"/>
              <a:buNone/>
              <a:defRPr>
                <a:solidFill>
                  <a:schemeClr val="lt2"/>
                </a:solidFill>
              </a:defRPr>
            </a:lvl3pPr>
            <a:lvl4pPr lvl="3" algn="ctr">
              <a:spcBef>
                <a:spcPts val="0"/>
              </a:spcBef>
              <a:spcAft>
                <a:spcPts val="0"/>
              </a:spcAft>
              <a:buClr>
                <a:schemeClr val="lt2"/>
              </a:buClr>
              <a:buSzPts val="4200"/>
              <a:buNone/>
              <a:defRPr>
                <a:solidFill>
                  <a:schemeClr val="lt2"/>
                </a:solidFill>
              </a:defRPr>
            </a:lvl4pPr>
            <a:lvl5pPr lvl="4" algn="ctr">
              <a:spcBef>
                <a:spcPts val="0"/>
              </a:spcBef>
              <a:spcAft>
                <a:spcPts val="0"/>
              </a:spcAft>
              <a:buClr>
                <a:schemeClr val="lt2"/>
              </a:buClr>
              <a:buSzPts val="4200"/>
              <a:buNone/>
              <a:defRPr>
                <a:solidFill>
                  <a:schemeClr val="lt2"/>
                </a:solidFill>
              </a:defRPr>
            </a:lvl5pPr>
            <a:lvl6pPr lvl="5" algn="ctr">
              <a:spcBef>
                <a:spcPts val="0"/>
              </a:spcBef>
              <a:spcAft>
                <a:spcPts val="0"/>
              </a:spcAft>
              <a:buClr>
                <a:schemeClr val="lt2"/>
              </a:buClr>
              <a:buSzPts val="4200"/>
              <a:buNone/>
              <a:defRPr>
                <a:solidFill>
                  <a:schemeClr val="lt2"/>
                </a:solidFill>
              </a:defRPr>
            </a:lvl6pPr>
            <a:lvl7pPr lvl="6" algn="ctr">
              <a:spcBef>
                <a:spcPts val="0"/>
              </a:spcBef>
              <a:spcAft>
                <a:spcPts val="0"/>
              </a:spcAft>
              <a:buClr>
                <a:schemeClr val="lt2"/>
              </a:buClr>
              <a:buSzPts val="4200"/>
              <a:buNone/>
              <a:defRPr>
                <a:solidFill>
                  <a:schemeClr val="lt2"/>
                </a:solidFill>
              </a:defRPr>
            </a:lvl7pPr>
            <a:lvl8pPr lvl="7" algn="ctr">
              <a:spcBef>
                <a:spcPts val="0"/>
              </a:spcBef>
              <a:spcAft>
                <a:spcPts val="0"/>
              </a:spcAft>
              <a:buClr>
                <a:schemeClr val="lt2"/>
              </a:buClr>
              <a:buSzPts val="4200"/>
              <a:buNone/>
              <a:defRPr>
                <a:solidFill>
                  <a:schemeClr val="lt2"/>
                </a:solidFill>
              </a:defRPr>
            </a:lvl8pPr>
            <a:lvl9pPr lvl="8" algn="ctr">
              <a:spcBef>
                <a:spcPts val="0"/>
              </a:spcBef>
              <a:spcAft>
                <a:spcPts val="0"/>
              </a:spcAft>
              <a:buClr>
                <a:schemeClr val="lt2"/>
              </a:buClr>
              <a:buSzPts val="4200"/>
              <a:buNone/>
              <a:defRPr>
                <a:solidFill>
                  <a:schemeClr val="lt2"/>
                </a:solidFill>
              </a:defRPr>
            </a:lvl9pPr>
          </a:lstStyle>
          <a:p/>
        </p:txBody>
      </p:sp>
      <p:sp>
        <p:nvSpPr>
          <p:cNvPr id="45" name="Google Shape;45;p9"/>
          <p:cNvSpPr txBox="1"/>
          <p:nvPr>
            <p:ph idx="1" type="subTitle"/>
          </p:nvPr>
        </p:nvSpPr>
        <p:spPr>
          <a:xfrm>
            <a:off x="265500" y="2769001"/>
            <a:ext cx="4045200" cy="1574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400"/>
              <a:buFont typeface="Economica"/>
              <a:buNone/>
              <a:defRPr sz="2400">
                <a:latin typeface="Economica"/>
                <a:ea typeface="Economica"/>
                <a:cs typeface="Economica"/>
                <a:sym typeface="Economica"/>
              </a:defRPr>
            </a:lvl1pPr>
            <a:lvl2pPr lvl="1" algn="ctr">
              <a:lnSpc>
                <a:spcPct val="100000"/>
              </a:lnSpc>
              <a:spcBef>
                <a:spcPts val="0"/>
              </a:spcBef>
              <a:spcAft>
                <a:spcPts val="0"/>
              </a:spcAft>
              <a:buSzPts val="2400"/>
              <a:buFont typeface="Economica"/>
              <a:buNone/>
              <a:defRPr sz="2400">
                <a:latin typeface="Economica"/>
                <a:ea typeface="Economica"/>
                <a:cs typeface="Economica"/>
                <a:sym typeface="Economica"/>
              </a:defRPr>
            </a:lvl2pPr>
            <a:lvl3pPr lvl="2" algn="ctr">
              <a:lnSpc>
                <a:spcPct val="100000"/>
              </a:lnSpc>
              <a:spcBef>
                <a:spcPts val="0"/>
              </a:spcBef>
              <a:spcAft>
                <a:spcPts val="0"/>
              </a:spcAft>
              <a:buSzPts val="2400"/>
              <a:buFont typeface="Economica"/>
              <a:buNone/>
              <a:defRPr sz="2400">
                <a:latin typeface="Economica"/>
                <a:ea typeface="Economica"/>
                <a:cs typeface="Economica"/>
                <a:sym typeface="Economica"/>
              </a:defRPr>
            </a:lvl3pPr>
            <a:lvl4pPr lvl="3" algn="ctr">
              <a:lnSpc>
                <a:spcPct val="100000"/>
              </a:lnSpc>
              <a:spcBef>
                <a:spcPts val="0"/>
              </a:spcBef>
              <a:spcAft>
                <a:spcPts val="0"/>
              </a:spcAft>
              <a:buSzPts val="2400"/>
              <a:buFont typeface="Economica"/>
              <a:buNone/>
              <a:defRPr sz="2400">
                <a:latin typeface="Economica"/>
                <a:ea typeface="Economica"/>
                <a:cs typeface="Economica"/>
                <a:sym typeface="Economica"/>
              </a:defRPr>
            </a:lvl4pPr>
            <a:lvl5pPr lvl="4" algn="ctr">
              <a:lnSpc>
                <a:spcPct val="100000"/>
              </a:lnSpc>
              <a:spcBef>
                <a:spcPts val="0"/>
              </a:spcBef>
              <a:spcAft>
                <a:spcPts val="0"/>
              </a:spcAft>
              <a:buSzPts val="2400"/>
              <a:buFont typeface="Economica"/>
              <a:buNone/>
              <a:defRPr sz="2400">
                <a:latin typeface="Economica"/>
                <a:ea typeface="Economica"/>
                <a:cs typeface="Economica"/>
                <a:sym typeface="Economica"/>
              </a:defRPr>
            </a:lvl5pPr>
            <a:lvl6pPr lvl="5" algn="ctr">
              <a:lnSpc>
                <a:spcPct val="100000"/>
              </a:lnSpc>
              <a:spcBef>
                <a:spcPts val="0"/>
              </a:spcBef>
              <a:spcAft>
                <a:spcPts val="0"/>
              </a:spcAft>
              <a:buSzPts val="2400"/>
              <a:buFont typeface="Economica"/>
              <a:buNone/>
              <a:defRPr sz="2400">
                <a:latin typeface="Economica"/>
                <a:ea typeface="Economica"/>
                <a:cs typeface="Economica"/>
                <a:sym typeface="Economica"/>
              </a:defRPr>
            </a:lvl6pPr>
            <a:lvl7pPr lvl="6" algn="ctr">
              <a:lnSpc>
                <a:spcPct val="100000"/>
              </a:lnSpc>
              <a:spcBef>
                <a:spcPts val="0"/>
              </a:spcBef>
              <a:spcAft>
                <a:spcPts val="0"/>
              </a:spcAft>
              <a:buSzPts val="2400"/>
              <a:buFont typeface="Economica"/>
              <a:buNone/>
              <a:defRPr sz="2400">
                <a:latin typeface="Economica"/>
                <a:ea typeface="Economica"/>
                <a:cs typeface="Economica"/>
                <a:sym typeface="Economica"/>
              </a:defRPr>
            </a:lvl7pPr>
            <a:lvl8pPr lvl="7" algn="ctr">
              <a:lnSpc>
                <a:spcPct val="100000"/>
              </a:lnSpc>
              <a:spcBef>
                <a:spcPts val="0"/>
              </a:spcBef>
              <a:spcAft>
                <a:spcPts val="0"/>
              </a:spcAft>
              <a:buSzPts val="2400"/>
              <a:buFont typeface="Economica"/>
              <a:buNone/>
              <a:defRPr sz="2400">
                <a:latin typeface="Economica"/>
                <a:ea typeface="Economica"/>
                <a:cs typeface="Economica"/>
                <a:sym typeface="Economica"/>
              </a:defRPr>
            </a:lvl8pPr>
            <a:lvl9pPr lvl="8" algn="ctr">
              <a:lnSpc>
                <a:spcPct val="100000"/>
              </a:lnSpc>
              <a:spcBef>
                <a:spcPts val="0"/>
              </a:spcBef>
              <a:spcAft>
                <a:spcPts val="0"/>
              </a:spcAft>
              <a:buSzPts val="2400"/>
              <a:buFont typeface="Economica"/>
              <a:buNone/>
              <a:defRPr sz="2400">
                <a:latin typeface="Economica"/>
                <a:ea typeface="Economica"/>
                <a:cs typeface="Economica"/>
                <a:sym typeface="Economica"/>
              </a:defRPr>
            </a:lvl9pPr>
          </a:lstStyle>
          <a:p/>
        </p:txBody>
      </p:sp>
      <p:sp>
        <p:nvSpPr>
          <p:cNvPr id="46" name="Google Shape;46;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47" name="Google Shape;47;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8" name="Shape 48"/>
        <p:cNvGrpSpPr/>
        <p:nvPr/>
      </p:nvGrpSpPr>
      <p:grpSpPr>
        <a:xfrm>
          <a:off x="0" y="0"/>
          <a:ext cx="0" cy="0"/>
          <a:chOff x="0" y="0"/>
          <a:chExt cx="0" cy="0"/>
        </a:xfrm>
      </p:grpSpPr>
      <p:sp>
        <p:nvSpPr>
          <p:cNvPr id="49" name="Google Shape;49;p10"/>
          <p:cNvSpPr txBox="1"/>
          <p:nvPr>
            <p:ph idx="1" type="body"/>
          </p:nvPr>
        </p:nvSpPr>
        <p:spPr>
          <a:xfrm>
            <a:off x="319500" y="42189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2400"/>
              <a:buFont typeface="Economica"/>
              <a:buNone/>
              <a:defRPr sz="2400">
                <a:latin typeface="Economica"/>
                <a:ea typeface="Economica"/>
                <a:cs typeface="Economica"/>
                <a:sym typeface="Economica"/>
              </a:defRPr>
            </a:lvl1pPr>
          </a:lstStyle>
          <a:p/>
        </p:txBody>
      </p:sp>
      <p:sp>
        <p:nvSpPr>
          <p:cNvPr id="50" name="Google Shape;50;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1.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lux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315925"/>
            <a:ext cx="8520600" cy="831300"/>
          </a:xfrm>
          <a:prstGeom prst="rect">
            <a:avLst/>
          </a:prstGeom>
          <a:noFill/>
          <a:ln>
            <a:noFill/>
          </a:ln>
        </p:spPr>
        <p:txBody>
          <a:bodyPr anchorCtr="0" anchor="b" bIns="91425" lIns="91425" spcFirstLastPara="1" rIns="91425" wrap="square" tIns="91425">
            <a:normAutofit/>
          </a:bodyPr>
          <a:lstStyle>
            <a:lvl1pPr lvl="0">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1pPr>
            <a:lvl2pPr lvl="1">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2pPr>
            <a:lvl3pPr lvl="2">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3pPr>
            <a:lvl4pPr lvl="3">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4pPr>
            <a:lvl5pPr lvl="4">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5pPr>
            <a:lvl6pPr lvl="5">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6pPr>
            <a:lvl7pPr lvl="6">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7pPr>
            <a:lvl8pPr lvl="7">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8pPr>
            <a:lvl9pPr lvl="8">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9pPr>
          </a:lstStyle>
          <a:p/>
        </p:txBody>
      </p:sp>
      <p:sp>
        <p:nvSpPr>
          <p:cNvPr id="7" name="Google Shape;7;p1"/>
          <p:cNvSpPr txBox="1"/>
          <p:nvPr>
            <p:ph idx="1" type="body"/>
          </p:nvPr>
        </p:nvSpPr>
        <p:spPr>
          <a:xfrm>
            <a:off x="311700" y="1225225"/>
            <a:ext cx="8520600" cy="33540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1"/>
              </a:buClr>
              <a:buSzPts val="1800"/>
              <a:buFont typeface="Open Sans"/>
              <a:buChar char="●"/>
              <a:defRPr sz="1800">
                <a:solidFill>
                  <a:schemeClr val="dk1"/>
                </a:solidFill>
                <a:latin typeface="Open Sans"/>
                <a:ea typeface="Open Sans"/>
                <a:cs typeface="Open Sans"/>
                <a:sym typeface="Open Sans"/>
              </a:defRPr>
            </a:lvl1pPr>
            <a:lvl2pPr indent="-317500" lvl="1" marL="9144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2pPr>
            <a:lvl3pPr indent="-317500" lvl="2" marL="13716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3pPr>
            <a:lvl4pPr indent="-317500" lvl="3" marL="18288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4pPr>
            <a:lvl5pPr indent="-317500" lvl="4" marL="22860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5pPr>
            <a:lvl6pPr indent="-317500" lvl="5" marL="27432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6pPr>
            <a:lvl7pPr indent="-317500" lvl="6" marL="32004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7pPr>
            <a:lvl8pPr indent="-317500" lvl="7" marL="36576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8pPr>
            <a:lvl9pPr indent="-317500" lvl="8" marL="41148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1"/>
                </a:solidFill>
                <a:latin typeface="Economica"/>
                <a:ea typeface="Economica"/>
                <a:cs typeface="Economica"/>
                <a:sym typeface="Economica"/>
              </a:defRPr>
            </a:lvl1pPr>
            <a:lvl2pPr lvl="1" algn="r">
              <a:buNone/>
              <a:defRPr sz="1000">
                <a:solidFill>
                  <a:schemeClr val="dk1"/>
                </a:solidFill>
                <a:latin typeface="Economica"/>
                <a:ea typeface="Economica"/>
                <a:cs typeface="Economica"/>
                <a:sym typeface="Economica"/>
              </a:defRPr>
            </a:lvl2pPr>
            <a:lvl3pPr lvl="2" algn="r">
              <a:buNone/>
              <a:defRPr sz="1000">
                <a:solidFill>
                  <a:schemeClr val="dk1"/>
                </a:solidFill>
                <a:latin typeface="Economica"/>
                <a:ea typeface="Economica"/>
                <a:cs typeface="Economica"/>
                <a:sym typeface="Economica"/>
              </a:defRPr>
            </a:lvl3pPr>
            <a:lvl4pPr lvl="3" algn="r">
              <a:buNone/>
              <a:defRPr sz="1000">
                <a:solidFill>
                  <a:schemeClr val="dk1"/>
                </a:solidFill>
                <a:latin typeface="Economica"/>
                <a:ea typeface="Economica"/>
                <a:cs typeface="Economica"/>
                <a:sym typeface="Economica"/>
              </a:defRPr>
            </a:lvl4pPr>
            <a:lvl5pPr lvl="4" algn="r">
              <a:buNone/>
              <a:defRPr sz="1000">
                <a:solidFill>
                  <a:schemeClr val="dk1"/>
                </a:solidFill>
                <a:latin typeface="Economica"/>
                <a:ea typeface="Economica"/>
                <a:cs typeface="Economica"/>
                <a:sym typeface="Economica"/>
              </a:defRPr>
            </a:lvl5pPr>
            <a:lvl6pPr lvl="5" algn="r">
              <a:buNone/>
              <a:defRPr sz="1000">
                <a:solidFill>
                  <a:schemeClr val="dk1"/>
                </a:solidFill>
                <a:latin typeface="Economica"/>
                <a:ea typeface="Economica"/>
                <a:cs typeface="Economica"/>
                <a:sym typeface="Economica"/>
              </a:defRPr>
            </a:lvl6pPr>
            <a:lvl7pPr lvl="6" algn="r">
              <a:buNone/>
              <a:defRPr sz="1000">
                <a:solidFill>
                  <a:schemeClr val="dk1"/>
                </a:solidFill>
                <a:latin typeface="Economica"/>
                <a:ea typeface="Economica"/>
                <a:cs typeface="Economica"/>
                <a:sym typeface="Economica"/>
              </a:defRPr>
            </a:lvl7pPr>
            <a:lvl8pPr lvl="7" algn="r">
              <a:buNone/>
              <a:defRPr sz="1000">
                <a:solidFill>
                  <a:schemeClr val="dk1"/>
                </a:solidFill>
                <a:latin typeface="Economica"/>
                <a:ea typeface="Economica"/>
                <a:cs typeface="Economica"/>
                <a:sym typeface="Economica"/>
              </a:defRPr>
            </a:lvl8pPr>
            <a:lvl9pPr lvl="8" algn="r">
              <a:buNone/>
              <a:defRPr sz="1000">
                <a:solidFill>
                  <a:schemeClr val="dk1"/>
                </a:solidFill>
                <a:latin typeface="Economica"/>
                <a:ea typeface="Economica"/>
                <a:cs typeface="Economica"/>
                <a:sym typeface="Economica"/>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arina">
    <p:bg>
      <p:bgPr>
        <a:solidFill>
          <a:schemeClr val="lt1"/>
        </a:solidFill>
      </p:bgPr>
    </p:bg>
    <p:spTree>
      <p:nvGrpSpPr>
        <p:cNvPr id="58" name="Shape 58"/>
        <p:cNvGrpSpPr/>
        <p:nvPr/>
      </p:nvGrpSpPr>
      <p:grpSpPr>
        <a:xfrm>
          <a:off x="0" y="0"/>
          <a:ext cx="0" cy="0"/>
          <a:chOff x="0" y="0"/>
          <a:chExt cx="0" cy="0"/>
        </a:xfrm>
      </p:grpSpPr>
      <p:sp>
        <p:nvSpPr>
          <p:cNvPr id="59" name="Google Shape;59;p13"/>
          <p:cNvSpPr txBox="1"/>
          <p:nvPr>
            <p:ph type="title"/>
          </p:nvPr>
        </p:nvSpPr>
        <p:spPr>
          <a:xfrm>
            <a:off x="387900" y="458025"/>
            <a:ext cx="8368200" cy="686100"/>
          </a:xfrm>
          <a:prstGeom prst="rect">
            <a:avLst/>
          </a:prstGeom>
          <a:noFill/>
          <a:ln>
            <a:noFill/>
          </a:ln>
        </p:spPr>
        <p:txBody>
          <a:bodyPr anchorCtr="0" anchor="b" bIns="91425" lIns="91425" spcFirstLastPara="1" rIns="91425" wrap="square" tIns="91425">
            <a:normAutofit/>
          </a:bodyPr>
          <a:lstStyle>
            <a:lvl1pPr lvl="0">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1pPr>
            <a:lvl2pPr lvl="1">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2pPr>
            <a:lvl3pPr lvl="2">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3pPr>
            <a:lvl4pPr lvl="3">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4pPr>
            <a:lvl5pPr lvl="4">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5pPr>
            <a:lvl6pPr lvl="5">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6pPr>
            <a:lvl7pPr lvl="6">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7pPr>
            <a:lvl8pPr lvl="7">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8pPr>
            <a:lvl9pPr lvl="8">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9pPr>
          </a:lstStyle>
          <a:p/>
        </p:txBody>
      </p:sp>
      <p:sp>
        <p:nvSpPr>
          <p:cNvPr id="60" name="Google Shape;60;p13"/>
          <p:cNvSpPr txBox="1"/>
          <p:nvPr>
            <p:ph idx="1" type="body"/>
          </p:nvPr>
        </p:nvSpPr>
        <p:spPr>
          <a:xfrm>
            <a:off x="387900" y="1489824"/>
            <a:ext cx="8368200" cy="30789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1"/>
              </a:buClr>
              <a:buSzPts val="1800"/>
              <a:buFont typeface="Roboto"/>
              <a:buChar char="●"/>
              <a:defRPr sz="1800">
                <a:solidFill>
                  <a:schemeClr val="dk1"/>
                </a:solidFill>
                <a:latin typeface="Roboto"/>
                <a:ea typeface="Roboto"/>
                <a:cs typeface="Roboto"/>
                <a:sym typeface="Roboto"/>
              </a:defRPr>
            </a:lvl1pPr>
            <a:lvl2pPr indent="-317500" lvl="1" marL="9144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2pPr>
            <a:lvl3pPr indent="-317500" lvl="2" marL="13716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3pPr>
            <a:lvl4pPr indent="-317500" lvl="3" marL="18288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4pPr>
            <a:lvl5pPr indent="-317500" lvl="4" marL="22860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5pPr>
            <a:lvl6pPr indent="-317500" lvl="5" marL="27432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6pPr>
            <a:lvl7pPr indent="-317500" lvl="6" marL="32004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7pPr>
            <a:lvl8pPr indent="-317500" lvl="7" marL="36576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8pPr>
            <a:lvl9pPr indent="-317500" lvl="8" marL="41148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9pPr>
          </a:lstStyle>
          <a:p/>
        </p:txBody>
      </p:sp>
      <p:sp>
        <p:nvSpPr>
          <p:cNvPr id="61" name="Google Shape;61;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1"/>
                </a:solidFill>
                <a:latin typeface="Roboto"/>
                <a:ea typeface="Roboto"/>
                <a:cs typeface="Roboto"/>
                <a:sym typeface="Roboto"/>
              </a:defRPr>
            </a:lvl1pPr>
            <a:lvl2pPr lvl="1" algn="r">
              <a:buNone/>
              <a:defRPr sz="1000">
                <a:solidFill>
                  <a:schemeClr val="dk1"/>
                </a:solidFill>
                <a:latin typeface="Roboto"/>
                <a:ea typeface="Roboto"/>
                <a:cs typeface="Roboto"/>
                <a:sym typeface="Roboto"/>
              </a:defRPr>
            </a:lvl2pPr>
            <a:lvl3pPr lvl="2" algn="r">
              <a:buNone/>
              <a:defRPr sz="1000">
                <a:solidFill>
                  <a:schemeClr val="dk1"/>
                </a:solidFill>
                <a:latin typeface="Roboto"/>
                <a:ea typeface="Roboto"/>
                <a:cs typeface="Roboto"/>
                <a:sym typeface="Roboto"/>
              </a:defRPr>
            </a:lvl3pPr>
            <a:lvl4pPr lvl="3" algn="r">
              <a:buNone/>
              <a:defRPr sz="1000">
                <a:solidFill>
                  <a:schemeClr val="dk1"/>
                </a:solidFill>
                <a:latin typeface="Roboto"/>
                <a:ea typeface="Roboto"/>
                <a:cs typeface="Roboto"/>
                <a:sym typeface="Roboto"/>
              </a:defRPr>
            </a:lvl4pPr>
            <a:lvl5pPr lvl="4" algn="r">
              <a:buNone/>
              <a:defRPr sz="1000">
                <a:solidFill>
                  <a:schemeClr val="dk1"/>
                </a:solidFill>
                <a:latin typeface="Roboto"/>
                <a:ea typeface="Roboto"/>
                <a:cs typeface="Roboto"/>
                <a:sym typeface="Roboto"/>
              </a:defRPr>
            </a:lvl5pPr>
            <a:lvl6pPr lvl="5" algn="r">
              <a:buNone/>
              <a:defRPr sz="1000">
                <a:solidFill>
                  <a:schemeClr val="dk1"/>
                </a:solidFill>
                <a:latin typeface="Roboto"/>
                <a:ea typeface="Roboto"/>
                <a:cs typeface="Roboto"/>
                <a:sym typeface="Roboto"/>
              </a:defRPr>
            </a:lvl6pPr>
            <a:lvl7pPr lvl="6" algn="r">
              <a:buNone/>
              <a:defRPr sz="1000">
                <a:solidFill>
                  <a:schemeClr val="dk1"/>
                </a:solidFill>
                <a:latin typeface="Roboto"/>
                <a:ea typeface="Roboto"/>
                <a:cs typeface="Roboto"/>
                <a:sym typeface="Roboto"/>
              </a:defRPr>
            </a:lvl7pPr>
            <a:lvl8pPr lvl="7" algn="r">
              <a:buNone/>
              <a:defRPr sz="1000">
                <a:solidFill>
                  <a:schemeClr val="dk1"/>
                </a:solidFill>
                <a:latin typeface="Roboto"/>
                <a:ea typeface="Roboto"/>
                <a:cs typeface="Roboto"/>
                <a:sym typeface="Roboto"/>
              </a:defRPr>
            </a:lvl8pPr>
            <a:lvl9pPr lvl="8" algn="r">
              <a:buNone/>
              <a:defRPr sz="1000">
                <a:solidFill>
                  <a:schemeClr val="dk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 Id="rId3" Type="http://schemas.openxmlformats.org/officeDocument/2006/relationships/image" Target="../media/image6.png"/><Relationship Id="rId4" Type="http://schemas.openxmlformats.org/officeDocument/2006/relationships/image" Target="../media/image2.png"/><Relationship Id="rId5"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 Id="rId3" Type="http://schemas.openxmlformats.org/officeDocument/2006/relationships/image" Target="../media/image2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 Id="rId3" Type="http://schemas.openxmlformats.org/officeDocument/2006/relationships/image" Target="../media/image1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 Id="rId3" Type="http://schemas.openxmlformats.org/officeDocument/2006/relationships/image" Target="../media/image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 Id="rId3" Type="http://schemas.openxmlformats.org/officeDocument/2006/relationships/image" Target="../media/image10.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 Id="rId3" Type="http://schemas.openxmlformats.org/officeDocument/2006/relationships/image" Target="../media/image1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xml"/><Relationship Id="rId3" Type="http://schemas.openxmlformats.org/officeDocument/2006/relationships/image" Target="../media/image21.png"/><Relationship Id="rId4" Type="http://schemas.openxmlformats.org/officeDocument/2006/relationships/image" Target="../media/image22.png"/><Relationship Id="rId5" Type="http://schemas.openxmlformats.org/officeDocument/2006/relationships/image" Target="../media/image19.png"/><Relationship Id="rId6"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 Id="rId3" Type="http://schemas.openxmlformats.org/officeDocument/2006/relationships/image" Target="../media/image2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xml"/><Relationship Id="rId3" Type="http://schemas.openxmlformats.org/officeDocument/2006/relationships/image" Target="../media/image1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xml"/><Relationship Id="rId3" Type="http://schemas.openxmlformats.org/officeDocument/2006/relationships/image" Target="../media/image1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 Id="rId3" Type="http://schemas.openxmlformats.org/officeDocument/2006/relationships/image" Target="../media/image7.png"/><Relationship Id="rId4" Type="http://schemas.openxmlformats.org/officeDocument/2006/relationships/image" Target="../media/image12.png"/><Relationship Id="rId5" Type="http://schemas.openxmlformats.org/officeDocument/2006/relationships/image" Target="../media/image1.png"/><Relationship Id="rId6" Type="http://schemas.openxmlformats.org/officeDocument/2006/relationships/image" Target="../media/image18.png"/><Relationship Id="rId7" Type="http://schemas.openxmlformats.org/officeDocument/2006/relationships/image" Target="../media/image8.png"/><Relationship Id="rId8"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 Id="rId3" Type="http://schemas.openxmlformats.org/officeDocument/2006/relationships/image" Target="../media/image9.png"/><Relationship Id="rId4" Type="http://schemas.openxmlformats.org/officeDocument/2006/relationships/image" Target="../media/image5.png"/><Relationship Id="rId5"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 Id="rId3"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25"/>
          <p:cNvSpPr txBox="1"/>
          <p:nvPr>
            <p:ph type="ctrTitle"/>
          </p:nvPr>
        </p:nvSpPr>
        <p:spPr>
          <a:xfrm>
            <a:off x="1680302" y="1188925"/>
            <a:ext cx="5783400" cy="14574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GB"/>
              <a:t>CMPM17: </a:t>
            </a:r>
            <a:r>
              <a:rPr lang="en-GB"/>
              <a:t>Final</a:t>
            </a:r>
            <a:r>
              <a:rPr lang="en-GB"/>
              <a:t> Project</a:t>
            </a:r>
            <a:endParaRPr/>
          </a:p>
        </p:txBody>
      </p:sp>
      <p:sp>
        <p:nvSpPr>
          <p:cNvPr id="117" name="Google Shape;117;p25"/>
          <p:cNvSpPr txBox="1"/>
          <p:nvPr>
            <p:ph idx="1" type="subTitle"/>
          </p:nvPr>
        </p:nvSpPr>
        <p:spPr>
          <a:xfrm>
            <a:off x="1680300" y="3049450"/>
            <a:ext cx="5783400" cy="9840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GB"/>
              <a:t>By Liam Youm &amp; Kevin Nguyen</a:t>
            </a:r>
            <a:endParaRPr/>
          </a:p>
          <a:p>
            <a:pPr indent="0" lvl="0" marL="0" rtl="0" algn="ctr">
              <a:spcBef>
                <a:spcPts val="0"/>
              </a:spcBef>
              <a:spcAft>
                <a:spcPts val="0"/>
              </a:spcAft>
              <a:buNone/>
            </a:pPr>
            <a:r>
              <a:rPr lang="en-GB"/>
              <a:t>Team Name: </a:t>
            </a:r>
            <a:r>
              <a:rPr lang="en-GB"/>
              <a:t>Thing 1 &amp; Thing 2</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34"/>
          <p:cNvSpPr txBox="1"/>
          <p:nvPr>
            <p:ph type="title"/>
          </p:nvPr>
        </p:nvSpPr>
        <p:spPr>
          <a:xfrm>
            <a:off x="387900" y="458025"/>
            <a:ext cx="659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GB"/>
              <a:t>1. </a:t>
            </a:r>
            <a:r>
              <a:rPr lang="en-GB"/>
              <a:t>Disgust &amp; Anger Folders</a:t>
            </a:r>
            <a:endParaRPr/>
          </a:p>
        </p:txBody>
      </p:sp>
      <p:sp>
        <p:nvSpPr>
          <p:cNvPr id="180" name="Google Shape;180;p34"/>
          <p:cNvSpPr txBox="1"/>
          <p:nvPr/>
        </p:nvSpPr>
        <p:spPr>
          <a:xfrm>
            <a:off x="387900" y="1489824"/>
            <a:ext cx="8368200" cy="30789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None/>
            </a:pPr>
            <a:r>
              <a:rPr lang="en-GB" sz="1800">
                <a:solidFill>
                  <a:srgbClr val="FFFFFF"/>
                </a:solidFill>
                <a:latin typeface="Roboto"/>
                <a:ea typeface="Roboto"/>
                <a:cs typeface="Roboto"/>
                <a:sym typeface="Roboto"/>
              </a:rPr>
              <a:t>We </a:t>
            </a:r>
            <a:r>
              <a:rPr b="1" lang="en-GB" sz="1800">
                <a:solidFill>
                  <a:srgbClr val="FFFFFF"/>
                </a:solidFill>
                <a:latin typeface="Roboto"/>
                <a:ea typeface="Roboto"/>
                <a:cs typeface="Roboto"/>
                <a:sym typeface="Roboto"/>
              </a:rPr>
              <a:t>merged</a:t>
            </a:r>
            <a:r>
              <a:rPr lang="en-GB" sz="1800">
                <a:solidFill>
                  <a:srgbClr val="FFFFFF"/>
                </a:solidFill>
                <a:latin typeface="Roboto"/>
                <a:ea typeface="Roboto"/>
                <a:cs typeface="Roboto"/>
                <a:sym typeface="Roboto"/>
              </a:rPr>
              <a:t> them together!</a:t>
            </a:r>
            <a:endParaRPr sz="1800">
              <a:solidFill>
                <a:srgbClr val="FFFFFF"/>
              </a:solidFill>
              <a:latin typeface="Roboto"/>
              <a:ea typeface="Roboto"/>
              <a:cs typeface="Roboto"/>
              <a:sym typeface="Roboto"/>
            </a:endParaRPr>
          </a:p>
          <a:p>
            <a:pPr indent="0" lvl="0" marL="0" rtl="0" algn="l">
              <a:lnSpc>
                <a:spcPct val="115000"/>
              </a:lnSpc>
              <a:spcBef>
                <a:spcPts val="1200"/>
              </a:spcBef>
              <a:spcAft>
                <a:spcPts val="0"/>
              </a:spcAft>
              <a:buNone/>
            </a:pPr>
            <a:r>
              <a:t/>
            </a:r>
            <a:endParaRPr sz="1800">
              <a:solidFill>
                <a:srgbClr val="FFFFFF"/>
              </a:solidFill>
              <a:latin typeface="Roboto"/>
              <a:ea typeface="Roboto"/>
              <a:cs typeface="Roboto"/>
              <a:sym typeface="Roboto"/>
            </a:endParaRPr>
          </a:p>
          <a:p>
            <a:pPr indent="0" lvl="0" marL="0" rtl="0" algn="l">
              <a:lnSpc>
                <a:spcPct val="115000"/>
              </a:lnSpc>
              <a:spcBef>
                <a:spcPts val="1200"/>
              </a:spcBef>
              <a:spcAft>
                <a:spcPts val="0"/>
              </a:spcAft>
              <a:buNone/>
            </a:pPr>
            <a:r>
              <a:rPr lang="en-GB" sz="1800">
                <a:solidFill>
                  <a:srgbClr val="FFFFFF"/>
                </a:solidFill>
                <a:latin typeface="Roboto"/>
                <a:ea typeface="Roboto"/>
                <a:cs typeface="Roboto"/>
                <a:sym typeface="Roboto"/>
              </a:rPr>
              <a:t>Why:</a:t>
            </a:r>
            <a:endParaRPr sz="1800">
              <a:solidFill>
                <a:srgbClr val="FFFFFF"/>
              </a:solidFill>
              <a:latin typeface="Roboto"/>
              <a:ea typeface="Roboto"/>
              <a:cs typeface="Roboto"/>
              <a:sym typeface="Roboto"/>
            </a:endParaRPr>
          </a:p>
          <a:p>
            <a:pPr indent="-342900" lvl="0" marL="914400" rtl="0" algn="l">
              <a:lnSpc>
                <a:spcPct val="115000"/>
              </a:lnSpc>
              <a:spcBef>
                <a:spcPts val="1200"/>
              </a:spcBef>
              <a:spcAft>
                <a:spcPts val="0"/>
              </a:spcAft>
              <a:buClr>
                <a:srgbClr val="FFFFFF"/>
              </a:buClr>
              <a:buSzPts val="1800"/>
              <a:buFont typeface="Roboto"/>
              <a:buChar char="●"/>
            </a:pPr>
            <a:r>
              <a:rPr lang="en-GB" sz="1800">
                <a:solidFill>
                  <a:srgbClr val="FFFFFF"/>
                </a:solidFill>
                <a:latin typeface="Roboto"/>
                <a:ea typeface="Roboto"/>
                <a:cs typeface="Roboto"/>
                <a:sym typeface="Roboto"/>
              </a:rPr>
              <a:t>Faces are similar</a:t>
            </a:r>
            <a:endParaRPr sz="1800">
              <a:solidFill>
                <a:srgbClr val="FFFFFF"/>
              </a:solidFill>
              <a:latin typeface="Roboto"/>
              <a:ea typeface="Roboto"/>
              <a:cs typeface="Roboto"/>
              <a:sym typeface="Roboto"/>
            </a:endParaRPr>
          </a:p>
          <a:p>
            <a:pPr indent="-342900" lvl="0" marL="914400" rtl="0" algn="l">
              <a:lnSpc>
                <a:spcPct val="115000"/>
              </a:lnSpc>
              <a:spcBef>
                <a:spcPts val="0"/>
              </a:spcBef>
              <a:spcAft>
                <a:spcPts val="0"/>
              </a:spcAft>
              <a:buClr>
                <a:srgbClr val="FFFFFF"/>
              </a:buClr>
              <a:buSzPts val="1800"/>
              <a:buFont typeface="Roboto"/>
              <a:buChar char="●"/>
            </a:pPr>
            <a:r>
              <a:rPr lang="en-GB" sz="1800">
                <a:solidFill>
                  <a:srgbClr val="FFFFFF"/>
                </a:solidFill>
                <a:latin typeface="Roboto"/>
                <a:ea typeface="Roboto"/>
                <a:cs typeface="Roboto"/>
                <a:sym typeface="Roboto"/>
              </a:rPr>
              <a:t>Disgust folder has little samples</a:t>
            </a:r>
            <a:endParaRPr sz="1800">
              <a:solidFill>
                <a:srgbClr val="FFFFFF"/>
              </a:solidFill>
              <a:latin typeface="Roboto"/>
              <a:ea typeface="Roboto"/>
              <a:cs typeface="Roboto"/>
              <a:sym typeface="Roboto"/>
            </a:endParaRPr>
          </a:p>
          <a:p>
            <a:pPr indent="-342900" lvl="0" marL="914400" rtl="0" algn="l">
              <a:lnSpc>
                <a:spcPct val="115000"/>
              </a:lnSpc>
              <a:spcBef>
                <a:spcPts val="0"/>
              </a:spcBef>
              <a:spcAft>
                <a:spcPts val="0"/>
              </a:spcAft>
              <a:buClr>
                <a:srgbClr val="FFFFFF"/>
              </a:buClr>
              <a:buSzPts val="1800"/>
              <a:buFont typeface="Roboto"/>
              <a:buChar char="●"/>
            </a:pPr>
            <a:r>
              <a:rPr lang="en-GB" sz="1800">
                <a:solidFill>
                  <a:srgbClr val="FFFFFF"/>
                </a:solidFill>
                <a:latin typeface="Roboto"/>
                <a:ea typeface="Roboto"/>
                <a:cs typeface="Roboto"/>
                <a:sym typeface="Roboto"/>
              </a:rPr>
              <a:t>CNNs online also struggled with this problem!</a:t>
            </a:r>
            <a:endParaRPr sz="1800">
              <a:solidFill>
                <a:srgbClr val="FFFFFF"/>
              </a:solidFill>
              <a:latin typeface="Roboto"/>
              <a:ea typeface="Roboto"/>
              <a:cs typeface="Roboto"/>
              <a:sym typeface="Roboto"/>
            </a:endParaRPr>
          </a:p>
        </p:txBody>
      </p:sp>
      <p:pic>
        <p:nvPicPr>
          <p:cNvPr id="181" name="Google Shape;181;p34"/>
          <p:cNvPicPr preferRelativeResize="0"/>
          <p:nvPr/>
        </p:nvPicPr>
        <p:blipFill>
          <a:blip r:embed="rId3">
            <a:alphaModFix/>
          </a:blip>
          <a:stretch>
            <a:fillRect/>
          </a:stretch>
        </p:blipFill>
        <p:spPr>
          <a:xfrm>
            <a:off x="6737426" y="1080874"/>
            <a:ext cx="952500" cy="952500"/>
          </a:xfrm>
          <a:prstGeom prst="rect">
            <a:avLst/>
          </a:prstGeom>
          <a:noFill/>
          <a:ln>
            <a:noFill/>
          </a:ln>
        </p:spPr>
      </p:pic>
      <p:pic>
        <p:nvPicPr>
          <p:cNvPr id="182" name="Google Shape;182;p34"/>
          <p:cNvPicPr preferRelativeResize="0"/>
          <p:nvPr/>
        </p:nvPicPr>
        <p:blipFill>
          <a:blip r:embed="rId4">
            <a:alphaModFix/>
          </a:blip>
          <a:stretch>
            <a:fillRect/>
          </a:stretch>
        </p:blipFill>
        <p:spPr>
          <a:xfrm>
            <a:off x="6737426" y="2849574"/>
            <a:ext cx="952500" cy="952500"/>
          </a:xfrm>
          <a:prstGeom prst="rect">
            <a:avLst/>
          </a:prstGeom>
          <a:noFill/>
          <a:ln>
            <a:noFill/>
          </a:ln>
        </p:spPr>
      </p:pic>
      <p:sp>
        <p:nvSpPr>
          <p:cNvPr id="183" name="Google Shape;183;p34"/>
          <p:cNvSpPr txBox="1"/>
          <p:nvPr/>
        </p:nvSpPr>
        <p:spPr>
          <a:xfrm>
            <a:off x="6056125" y="520425"/>
            <a:ext cx="24897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1"/>
                </a:solidFill>
                <a:latin typeface="Roboto"/>
                <a:ea typeface="Roboto"/>
                <a:cs typeface="Roboto"/>
                <a:sym typeface="Roboto"/>
              </a:rPr>
              <a:t>Disgust</a:t>
            </a:r>
            <a:r>
              <a:rPr lang="en-GB">
                <a:solidFill>
                  <a:schemeClr val="dk1"/>
                </a:solidFill>
                <a:latin typeface="Roboto"/>
                <a:ea typeface="Roboto"/>
                <a:cs typeface="Roboto"/>
                <a:sym typeface="Roboto"/>
              </a:rPr>
              <a:t> folder face that looks angry…</a:t>
            </a:r>
            <a:endParaRPr>
              <a:solidFill>
                <a:schemeClr val="dk1"/>
              </a:solidFill>
              <a:latin typeface="Roboto"/>
              <a:ea typeface="Roboto"/>
              <a:cs typeface="Roboto"/>
              <a:sym typeface="Roboto"/>
            </a:endParaRPr>
          </a:p>
        </p:txBody>
      </p:sp>
      <p:sp>
        <p:nvSpPr>
          <p:cNvPr id="184" name="Google Shape;184;p34"/>
          <p:cNvSpPr txBox="1"/>
          <p:nvPr/>
        </p:nvSpPr>
        <p:spPr>
          <a:xfrm>
            <a:off x="6056125" y="2200225"/>
            <a:ext cx="2315100" cy="68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1"/>
                </a:solidFill>
                <a:latin typeface="Roboto"/>
                <a:ea typeface="Roboto"/>
                <a:cs typeface="Roboto"/>
                <a:sym typeface="Roboto"/>
              </a:rPr>
              <a:t>…and an angry folder face that looks disgusted???</a:t>
            </a:r>
            <a:endParaRPr>
              <a:solidFill>
                <a:schemeClr val="dk1"/>
              </a:solidFill>
              <a:latin typeface="Roboto"/>
              <a:ea typeface="Roboto"/>
              <a:cs typeface="Roboto"/>
              <a:sym typeface="Roboto"/>
            </a:endParaRPr>
          </a:p>
        </p:txBody>
      </p:sp>
      <p:pic>
        <p:nvPicPr>
          <p:cNvPr id="185" name="Google Shape;185;p34"/>
          <p:cNvPicPr preferRelativeResize="0"/>
          <p:nvPr/>
        </p:nvPicPr>
        <p:blipFill>
          <a:blip r:embed="rId5">
            <a:alphaModFix/>
          </a:blip>
          <a:stretch>
            <a:fillRect/>
          </a:stretch>
        </p:blipFill>
        <p:spPr>
          <a:xfrm>
            <a:off x="2119375" y="3969717"/>
            <a:ext cx="2489701" cy="1042884"/>
          </a:xfrm>
          <a:prstGeom prst="rect">
            <a:avLst/>
          </a:prstGeom>
          <a:noFill/>
          <a:ln>
            <a:noFill/>
          </a:ln>
        </p:spPr>
      </p:pic>
      <p:sp>
        <p:nvSpPr>
          <p:cNvPr id="186" name="Google Shape;186;p34"/>
          <p:cNvSpPr txBox="1"/>
          <p:nvPr/>
        </p:nvSpPr>
        <p:spPr>
          <a:xfrm>
            <a:off x="544075" y="4208263"/>
            <a:ext cx="1545300" cy="56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chemeClr val="dk1"/>
                </a:solidFill>
                <a:latin typeface="Roboto"/>
                <a:ea typeface="Roboto"/>
                <a:cs typeface="Roboto"/>
                <a:sym typeface="Roboto"/>
              </a:rPr>
              <a:t>t</a:t>
            </a:r>
            <a:r>
              <a:rPr lang="en-GB" sz="1800">
                <a:solidFill>
                  <a:schemeClr val="dk1"/>
                </a:solidFill>
                <a:latin typeface="Roboto"/>
                <a:ea typeface="Roboto"/>
                <a:cs typeface="Roboto"/>
                <a:sym typeface="Roboto"/>
              </a:rPr>
              <a:t>rain folder -&gt;</a:t>
            </a:r>
            <a:endParaRPr sz="1800">
              <a:solidFill>
                <a:schemeClr val="dk1"/>
              </a:solidFill>
              <a:latin typeface="Roboto"/>
              <a:ea typeface="Roboto"/>
              <a:cs typeface="Roboto"/>
              <a:sym typeface="Robo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35"/>
          <p:cNvSpPr txBox="1"/>
          <p:nvPr>
            <p:ph type="title"/>
          </p:nvPr>
        </p:nvSpPr>
        <p:spPr>
          <a:xfrm>
            <a:off x="387900" y="458025"/>
            <a:ext cx="659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GB"/>
              <a:t>2. Happy Folder</a:t>
            </a:r>
            <a:endParaRPr/>
          </a:p>
        </p:txBody>
      </p:sp>
      <p:sp>
        <p:nvSpPr>
          <p:cNvPr id="192" name="Google Shape;192;p35"/>
          <p:cNvSpPr txBox="1"/>
          <p:nvPr/>
        </p:nvSpPr>
        <p:spPr>
          <a:xfrm>
            <a:off x="387900" y="1489824"/>
            <a:ext cx="8368200" cy="30789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None/>
            </a:pPr>
            <a:r>
              <a:rPr lang="en-GB" sz="1800">
                <a:solidFill>
                  <a:srgbClr val="FFFFFF"/>
                </a:solidFill>
                <a:latin typeface="Roboto"/>
                <a:ea typeface="Roboto"/>
                <a:cs typeface="Roboto"/>
                <a:sym typeface="Roboto"/>
              </a:rPr>
              <a:t>We </a:t>
            </a:r>
            <a:r>
              <a:rPr b="1" lang="en-GB" sz="1800">
                <a:solidFill>
                  <a:srgbClr val="FFFFFF"/>
                </a:solidFill>
                <a:latin typeface="Roboto"/>
                <a:ea typeface="Roboto"/>
                <a:cs typeface="Roboto"/>
                <a:sym typeface="Roboto"/>
              </a:rPr>
              <a:t>cut</a:t>
            </a:r>
            <a:r>
              <a:rPr lang="en-GB" sz="1800">
                <a:solidFill>
                  <a:srgbClr val="FFFFFF"/>
                </a:solidFill>
                <a:latin typeface="Roboto"/>
                <a:ea typeface="Roboto"/>
                <a:cs typeface="Roboto"/>
                <a:sym typeface="Roboto"/>
              </a:rPr>
              <a:t> about 2000-3000 happy images</a:t>
            </a:r>
            <a:endParaRPr sz="1800">
              <a:solidFill>
                <a:srgbClr val="FFFFFF"/>
              </a:solidFill>
              <a:latin typeface="Roboto"/>
              <a:ea typeface="Roboto"/>
              <a:cs typeface="Roboto"/>
              <a:sym typeface="Roboto"/>
            </a:endParaRPr>
          </a:p>
          <a:p>
            <a:pPr indent="0" lvl="0" marL="0" rtl="0" algn="l">
              <a:lnSpc>
                <a:spcPct val="115000"/>
              </a:lnSpc>
              <a:spcBef>
                <a:spcPts val="1200"/>
              </a:spcBef>
              <a:spcAft>
                <a:spcPts val="0"/>
              </a:spcAft>
              <a:buNone/>
            </a:pPr>
            <a:r>
              <a:t/>
            </a:r>
            <a:endParaRPr sz="1800">
              <a:solidFill>
                <a:srgbClr val="FFFFFF"/>
              </a:solidFill>
              <a:latin typeface="Roboto"/>
              <a:ea typeface="Roboto"/>
              <a:cs typeface="Roboto"/>
              <a:sym typeface="Roboto"/>
            </a:endParaRPr>
          </a:p>
          <a:p>
            <a:pPr indent="0" lvl="0" marL="0" rtl="0" algn="l">
              <a:lnSpc>
                <a:spcPct val="115000"/>
              </a:lnSpc>
              <a:spcBef>
                <a:spcPts val="1200"/>
              </a:spcBef>
              <a:spcAft>
                <a:spcPts val="0"/>
              </a:spcAft>
              <a:buNone/>
            </a:pPr>
            <a:r>
              <a:rPr lang="en-GB" sz="1800">
                <a:solidFill>
                  <a:srgbClr val="FFFFFF"/>
                </a:solidFill>
                <a:latin typeface="Roboto"/>
                <a:ea typeface="Roboto"/>
                <a:cs typeface="Roboto"/>
                <a:sym typeface="Roboto"/>
              </a:rPr>
              <a:t>Why:</a:t>
            </a:r>
            <a:endParaRPr sz="1800">
              <a:solidFill>
                <a:srgbClr val="FFFFFF"/>
              </a:solidFill>
              <a:latin typeface="Roboto"/>
              <a:ea typeface="Roboto"/>
              <a:cs typeface="Roboto"/>
              <a:sym typeface="Roboto"/>
            </a:endParaRPr>
          </a:p>
          <a:p>
            <a:pPr indent="-342900" lvl="0" marL="914400" rtl="0" algn="l">
              <a:lnSpc>
                <a:spcPct val="115000"/>
              </a:lnSpc>
              <a:spcBef>
                <a:spcPts val="1200"/>
              </a:spcBef>
              <a:spcAft>
                <a:spcPts val="0"/>
              </a:spcAft>
              <a:buClr>
                <a:srgbClr val="FFFFFF"/>
              </a:buClr>
              <a:buSzPts val="1800"/>
              <a:buFont typeface="Roboto"/>
              <a:buChar char="●"/>
            </a:pPr>
            <a:r>
              <a:rPr lang="en-GB" sz="1800">
                <a:solidFill>
                  <a:srgbClr val="FFFFFF"/>
                </a:solidFill>
                <a:latin typeface="Roboto"/>
                <a:ea typeface="Roboto"/>
                <a:cs typeface="Roboto"/>
                <a:sym typeface="Roboto"/>
              </a:rPr>
              <a:t>Too many images</a:t>
            </a:r>
            <a:endParaRPr sz="1800">
              <a:solidFill>
                <a:srgbClr val="FFFFFF"/>
              </a:solidFill>
              <a:latin typeface="Roboto"/>
              <a:ea typeface="Roboto"/>
              <a:cs typeface="Roboto"/>
              <a:sym typeface="Roboto"/>
            </a:endParaRPr>
          </a:p>
          <a:p>
            <a:pPr indent="-342900" lvl="0" marL="914400" rtl="0" algn="l">
              <a:lnSpc>
                <a:spcPct val="115000"/>
              </a:lnSpc>
              <a:spcBef>
                <a:spcPts val="0"/>
              </a:spcBef>
              <a:spcAft>
                <a:spcPts val="0"/>
              </a:spcAft>
              <a:buClr>
                <a:srgbClr val="FFFFFF"/>
              </a:buClr>
              <a:buSzPts val="1800"/>
              <a:buFont typeface="Roboto"/>
              <a:buChar char="●"/>
            </a:pPr>
            <a:r>
              <a:rPr lang="en-GB" sz="1800">
                <a:solidFill>
                  <a:srgbClr val="FFFFFF"/>
                </a:solidFill>
                <a:latin typeface="Roboto"/>
                <a:ea typeface="Roboto"/>
                <a:cs typeface="Roboto"/>
                <a:sym typeface="Roboto"/>
              </a:rPr>
              <a:t>May cause bias or make model worse if not cut</a:t>
            </a:r>
            <a:endParaRPr sz="1800">
              <a:solidFill>
                <a:srgbClr val="FFFFFF"/>
              </a:solidFill>
              <a:latin typeface="Roboto"/>
              <a:ea typeface="Roboto"/>
              <a:cs typeface="Roboto"/>
              <a:sym typeface="Roboto"/>
            </a:endParaRPr>
          </a:p>
          <a:p>
            <a:pPr indent="-342900" lvl="0" marL="914400" rtl="0" algn="l">
              <a:lnSpc>
                <a:spcPct val="115000"/>
              </a:lnSpc>
              <a:spcBef>
                <a:spcPts val="0"/>
              </a:spcBef>
              <a:spcAft>
                <a:spcPts val="0"/>
              </a:spcAft>
              <a:buClr>
                <a:srgbClr val="FFFFFF"/>
              </a:buClr>
              <a:buSzPts val="1800"/>
              <a:buFont typeface="Roboto"/>
              <a:buChar char="●"/>
            </a:pPr>
            <a:r>
              <a:rPr lang="en-GB" sz="1800">
                <a:solidFill>
                  <a:srgbClr val="FFFFFF"/>
                </a:solidFill>
                <a:latin typeface="Roboto"/>
                <a:ea typeface="Roboto"/>
                <a:cs typeface="Roboto"/>
                <a:sym typeface="Roboto"/>
              </a:rPr>
              <a:t>Balances training</a:t>
            </a:r>
            <a:endParaRPr sz="1800">
              <a:solidFill>
                <a:srgbClr val="FFFFFF"/>
              </a:solidFill>
              <a:latin typeface="Roboto"/>
              <a:ea typeface="Roboto"/>
              <a:cs typeface="Roboto"/>
              <a:sym typeface="Roboto"/>
            </a:endParaRPr>
          </a:p>
        </p:txBody>
      </p:sp>
      <p:pic>
        <p:nvPicPr>
          <p:cNvPr id="193" name="Google Shape;193;p35"/>
          <p:cNvPicPr preferRelativeResize="0"/>
          <p:nvPr/>
        </p:nvPicPr>
        <p:blipFill>
          <a:blip r:embed="rId3">
            <a:alphaModFix/>
          </a:blip>
          <a:stretch>
            <a:fillRect/>
          </a:stretch>
        </p:blipFill>
        <p:spPr>
          <a:xfrm>
            <a:off x="4651800" y="689200"/>
            <a:ext cx="4240098" cy="2424963"/>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36"/>
          <p:cNvSpPr txBox="1"/>
          <p:nvPr>
            <p:ph type="title"/>
          </p:nvPr>
        </p:nvSpPr>
        <p:spPr>
          <a:xfrm>
            <a:off x="387900" y="458025"/>
            <a:ext cx="659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GB"/>
              <a:t>3. Image Channels</a:t>
            </a:r>
            <a:endParaRPr/>
          </a:p>
        </p:txBody>
      </p:sp>
      <p:sp>
        <p:nvSpPr>
          <p:cNvPr id="199" name="Google Shape;199;p36"/>
          <p:cNvSpPr txBox="1"/>
          <p:nvPr/>
        </p:nvSpPr>
        <p:spPr>
          <a:xfrm>
            <a:off x="387900" y="1489824"/>
            <a:ext cx="8368200" cy="30789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None/>
            </a:pPr>
            <a:r>
              <a:rPr lang="en-GB" sz="1800">
                <a:solidFill>
                  <a:srgbClr val="FFFFFF"/>
                </a:solidFill>
                <a:latin typeface="Roboto"/>
                <a:ea typeface="Roboto"/>
                <a:cs typeface="Roboto"/>
                <a:sym typeface="Roboto"/>
              </a:rPr>
              <a:t>We used </a:t>
            </a:r>
            <a:r>
              <a:rPr lang="en-GB" sz="1800">
                <a:solidFill>
                  <a:srgbClr val="FFFFFF"/>
                </a:solidFill>
                <a:latin typeface="Courier New"/>
                <a:ea typeface="Courier New"/>
                <a:cs typeface="Courier New"/>
                <a:sym typeface="Courier New"/>
              </a:rPr>
              <a:t>v2.Grayscale(1)</a:t>
            </a:r>
            <a:r>
              <a:rPr lang="en-GB" sz="1800">
                <a:solidFill>
                  <a:srgbClr val="FFFFFF"/>
                </a:solidFill>
                <a:latin typeface="Roboto"/>
                <a:ea typeface="Roboto"/>
                <a:cs typeface="Roboto"/>
                <a:sym typeface="Roboto"/>
              </a:rPr>
              <a:t> on our tensors, even though it’s already grayscale</a:t>
            </a:r>
            <a:endParaRPr sz="1800">
              <a:solidFill>
                <a:srgbClr val="FFFFFF"/>
              </a:solidFill>
              <a:latin typeface="Roboto"/>
              <a:ea typeface="Roboto"/>
              <a:cs typeface="Roboto"/>
              <a:sym typeface="Roboto"/>
            </a:endParaRPr>
          </a:p>
          <a:p>
            <a:pPr indent="0" lvl="0" marL="0" rtl="0" algn="l">
              <a:lnSpc>
                <a:spcPct val="115000"/>
              </a:lnSpc>
              <a:spcBef>
                <a:spcPts val="1200"/>
              </a:spcBef>
              <a:spcAft>
                <a:spcPts val="0"/>
              </a:spcAft>
              <a:buNone/>
            </a:pPr>
            <a:r>
              <a:t/>
            </a:r>
            <a:endParaRPr sz="1800">
              <a:solidFill>
                <a:srgbClr val="FFFFFF"/>
              </a:solidFill>
              <a:latin typeface="Roboto"/>
              <a:ea typeface="Roboto"/>
              <a:cs typeface="Roboto"/>
              <a:sym typeface="Roboto"/>
            </a:endParaRPr>
          </a:p>
          <a:p>
            <a:pPr indent="0" lvl="0" marL="0" rtl="0" algn="l">
              <a:lnSpc>
                <a:spcPct val="115000"/>
              </a:lnSpc>
              <a:spcBef>
                <a:spcPts val="1200"/>
              </a:spcBef>
              <a:spcAft>
                <a:spcPts val="0"/>
              </a:spcAft>
              <a:buNone/>
            </a:pPr>
            <a:r>
              <a:rPr lang="en-GB" sz="1800">
                <a:solidFill>
                  <a:srgbClr val="FFFFFF"/>
                </a:solidFill>
                <a:latin typeface="Roboto"/>
                <a:ea typeface="Roboto"/>
                <a:cs typeface="Roboto"/>
                <a:sym typeface="Roboto"/>
              </a:rPr>
              <a:t>Why:</a:t>
            </a:r>
            <a:endParaRPr sz="1800">
              <a:solidFill>
                <a:srgbClr val="FFFFFF"/>
              </a:solidFill>
              <a:latin typeface="Roboto"/>
              <a:ea typeface="Roboto"/>
              <a:cs typeface="Roboto"/>
              <a:sym typeface="Roboto"/>
            </a:endParaRPr>
          </a:p>
          <a:p>
            <a:pPr indent="-342900" lvl="0" marL="914400" rtl="0" algn="l">
              <a:lnSpc>
                <a:spcPct val="115000"/>
              </a:lnSpc>
              <a:spcBef>
                <a:spcPts val="1200"/>
              </a:spcBef>
              <a:spcAft>
                <a:spcPts val="0"/>
              </a:spcAft>
              <a:buClr>
                <a:srgbClr val="FFFFFF"/>
              </a:buClr>
              <a:buSzPts val="1800"/>
              <a:buFont typeface="Roboto"/>
              <a:buChar char="●"/>
            </a:pPr>
            <a:r>
              <a:rPr lang="en-GB" sz="1800">
                <a:solidFill>
                  <a:srgbClr val="FFFFFF"/>
                </a:solidFill>
                <a:latin typeface="Roboto"/>
                <a:ea typeface="Roboto"/>
                <a:cs typeface="Roboto"/>
                <a:sym typeface="Roboto"/>
              </a:rPr>
              <a:t>Tensor shape had 3 channels, but grayscale should only 1</a:t>
            </a:r>
            <a:endParaRPr sz="1800">
              <a:solidFill>
                <a:srgbClr val="FFFFFF"/>
              </a:solidFill>
              <a:latin typeface="Roboto"/>
              <a:ea typeface="Roboto"/>
              <a:cs typeface="Roboto"/>
              <a:sym typeface="Roboto"/>
            </a:endParaRPr>
          </a:p>
          <a:p>
            <a:pPr indent="-342900" lvl="0" marL="914400" rtl="0" algn="l">
              <a:lnSpc>
                <a:spcPct val="115000"/>
              </a:lnSpc>
              <a:spcBef>
                <a:spcPts val="0"/>
              </a:spcBef>
              <a:spcAft>
                <a:spcPts val="0"/>
              </a:spcAft>
              <a:buClr>
                <a:srgbClr val="FFFFFF"/>
              </a:buClr>
              <a:buSzPts val="1800"/>
              <a:buFont typeface="Roboto"/>
              <a:buChar char="●"/>
            </a:pPr>
            <a:r>
              <a:rPr lang="en-GB" sz="1800">
                <a:solidFill>
                  <a:srgbClr val="FFFFFF"/>
                </a:solidFill>
                <a:latin typeface="Roboto"/>
                <a:ea typeface="Roboto"/>
                <a:cs typeface="Roboto"/>
                <a:sym typeface="Roboto"/>
              </a:rPr>
              <a:t>Properly makes them 1</a:t>
            </a:r>
            <a:endParaRPr sz="1800">
              <a:solidFill>
                <a:srgbClr val="FFFFFF"/>
              </a:solidFill>
              <a:latin typeface="Roboto"/>
              <a:ea typeface="Roboto"/>
              <a:cs typeface="Roboto"/>
              <a:sym typeface="Roboto"/>
            </a:endParaRPr>
          </a:p>
        </p:txBody>
      </p:sp>
      <p:pic>
        <p:nvPicPr>
          <p:cNvPr id="200" name="Google Shape;200;p36"/>
          <p:cNvPicPr preferRelativeResize="0"/>
          <p:nvPr/>
        </p:nvPicPr>
        <p:blipFill>
          <a:blip r:embed="rId3">
            <a:alphaModFix/>
          </a:blip>
          <a:stretch>
            <a:fillRect/>
          </a:stretch>
        </p:blipFill>
        <p:spPr>
          <a:xfrm>
            <a:off x="152400" y="4053699"/>
            <a:ext cx="8839202" cy="23523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37"/>
          <p:cNvSpPr txBox="1"/>
          <p:nvPr>
            <p:ph type="title"/>
          </p:nvPr>
        </p:nvSpPr>
        <p:spPr>
          <a:xfrm>
            <a:off x="387900" y="458025"/>
            <a:ext cx="659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GB"/>
              <a:t>Data Augmentations Used</a:t>
            </a:r>
            <a:endParaRPr/>
          </a:p>
        </p:txBody>
      </p:sp>
      <p:sp>
        <p:nvSpPr>
          <p:cNvPr id="206" name="Google Shape;206;p37"/>
          <p:cNvSpPr txBox="1"/>
          <p:nvPr/>
        </p:nvSpPr>
        <p:spPr>
          <a:xfrm>
            <a:off x="4671950" y="1489825"/>
            <a:ext cx="4084200" cy="30789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None/>
            </a:pPr>
            <a:r>
              <a:rPr lang="en-GB" sz="1800">
                <a:solidFill>
                  <a:srgbClr val="FFFFFF"/>
                </a:solidFill>
                <a:latin typeface="Roboto"/>
                <a:ea typeface="Roboto"/>
                <a:cs typeface="Roboto"/>
                <a:sym typeface="Roboto"/>
              </a:rPr>
              <a:t>Mainly just rotations &amp; flips</a:t>
            </a:r>
            <a:endParaRPr sz="1800">
              <a:solidFill>
                <a:srgbClr val="FFFFFF"/>
              </a:solidFill>
              <a:latin typeface="Roboto"/>
              <a:ea typeface="Roboto"/>
              <a:cs typeface="Roboto"/>
              <a:sym typeface="Roboto"/>
            </a:endParaRPr>
          </a:p>
          <a:p>
            <a:pPr indent="0" lvl="0" marL="0" rtl="0" algn="l">
              <a:lnSpc>
                <a:spcPct val="115000"/>
              </a:lnSpc>
              <a:spcBef>
                <a:spcPts val="1200"/>
              </a:spcBef>
              <a:spcAft>
                <a:spcPts val="0"/>
              </a:spcAft>
              <a:buNone/>
            </a:pPr>
            <a:r>
              <a:t/>
            </a:r>
            <a:endParaRPr sz="1800">
              <a:solidFill>
                <a:srgbClr val="FFFFFF"/>
              </a:solidFill>
              <a:latin typeface="Roboto"/>
              <a:ea typeface="Roboto"/>
              <a:cs typeface="Roboto"/>
              <a:sym typeface="Roboto"/>
            </a:endParaRPr>
          </a:p>
          <a:p>
            <a:pPr indent="0" lvl="0" marL="0" rtl="0" algn="l">
              <a:lnSpc>
                <a:spcPct val="115000"/>
              </a:lnSpc>
              <a:spcBef>
                <a:spcPts val="1200"/>
              </a:spcBef>
              <a:spcAft>
                <a:spcPts val="1200"/>
              </a:spcAft>
              <a:buNone/>
            </a:pPr>
            <a:r>
              <a:rPr lang="en-GB" sz="1800">
                <a:solidFill>
                  <a:srgbClr val="FFFFFF"/>
                </a:solidFill>
                <a:latin typeface="Roboto"/>
                <a:ea typeface="Roboto"/>
                <a:cs typeface="Roboto"/>
                <a:sym typeface="Roboto"/>
              </a:rPr>
              <a:t>Facial expressions require a lot of information to predict, even from humans, so not many augmentations are needed!</a:t>
            </a:r>
            <a:endParaRPr sz="1800">
              <a:solidFill>
                <a:srgbClr val="FFFFFF"/>
              </a:solidFill>
              <a:latin typeface="Roboto"/>
              <a:ea typeface="Roboto"/>
              <a:cs typeface="Roboto"/>
              <a:sym typeface="Roboto"/>
            </a:endParaRPr>
          </a:p>
        </p:txBody>
      </p:sp>
      <p:pic>
        <p:nvPicPr>
          <p:cNvPr id="207" name="Google Shape;207;p37"/>
          <p:cNvPicPr preferRelativeResize="0"/>
          <p:nvPr/>
        </p:nvPicPr>
        <p:blipFill>
          <a:blip r:embed="rId3">
            <a:alphaModFix/>
          </a:blip>
          <a:stretch>
            <a:fillRect/>
          </a:stretch>
        </p:blipFill>
        <p:spPr>
          <a:xfrm>
            <a:off x="223175" y="1467175"/>
            <a:ext cx="4305300" cy="31242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38"/>
          <p:cNvSpPr txBox="1"/>
          <p:nvPr>
            <p:ph type="title"/>
          </p:nvPr>
        </p:nvSpPr>
        <p:spPr>
          <a:xfrm>
            <a:off x="480750" y="1764950"/>
            <a:ext cx="8222100" cy="9075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GB"/>
              <a:t>Model Results</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39"/>
          <p:cNvSpPr txBox="1"/>
          <p:nvPr>
            <p:ph type="title"/>
          </p:nvPr>
        </p:nvSpPr>
        <p:spPr>
          <a:xfrm>
            <a:off x="387900" y="458025"/>
            <a:ext cx="659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GB"/>
              <a:t>The Numbers</a:t>
            </a:r>
            <a:endParaRPr/>
          </a:p>
        </p:txBody>
      </p:sp>
      <p:sp>
        <p:nvSpPr>
          <p:cNvPr id="218" name="Google Shape;218;p39"/>
          <p:cNvSpPr txBox="1"/>
          <p:nvPr/>
        </p:nvSpPr>
        <p:spPr>
          <a:xfrm>
            <a:off x="387900" y="1489825"/>
            <a:ext cx="8368200" cy="1622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1800">
                <a:solidFill>
                  <a:srgbClr val="FFFFFF"/>
                </a:solidFill>
                <a:latin typeface="Roboto"/>
                <a:ea typeface="Roboto"/>
                <a:cs typeface="Roboto"/>
                <a:sym typeface="Roboto"/>
              </a:rPr>
              <a:t>Test accuracy: ~60%</a:t>
            </a:r>
            <a:endParaRPr sz="1800">
              <a:solidFill>
                <a:srgbClr val="FFFFFF"/>
              </a:solidFill>
              <a:latin typeface="Roboto"/>
              <a:ea typeface="Roboto"/>
              <a:cs typeface="Roboto"/>
              <a:sym typeface="Roboto"/>
            </a:endParaRPr>
          </a:p>
          <a:p>
            <a:pPr indent="0" lvl="0" marL="0" rtl="0" algn="l">
              <a:lnSpc>
                <a:spcPct val="115000"/>
              </a:lnSpc>
              <a:spcBef>
                <a:spcPts val="1200"/>
              </a:spcBef>
              <a:spcAft>
                <a:spcPts val="0"/>
              </a:spcAft>
              <a:buNone/>
            </a:pPr>
            <a:r>
              <a:rPr lang="en-GB" sz="1800">
                <a:solidFill>
                  <a:srgbClr val="FFFFFF"/>
                </a:solidFill>
                <a:latin typeface="Roboto"/>
                <a:ea typeface="Roboto"/>
                <a:cs typeface="Roboto"/>
                <a:sym typeface="Roboto"/>
              </a:rPr>
              <a:t>Average train accuracy: 66.9%</a:t>
            </a:r>
            <a:endParaRPr sz="1800">
              <a:solidFill>
                <a:srgbClr val="FFFFFF"/>
              </a:solidFill>
              <a:latin typeface="Roboto"/>
              <a:ea typeface="Roboto"/>
              <a:cs typeface="Roboto"/>
              <a:sym typeface="Roboto"/>
            </a:endParaRPr>
          </a:p>
          <a:p>
            <a:pPr indent="0" lvl="0" marL="0" rtl="0" algn="l">
              <a:lnSpc>
                <a:spcPct val="115000"/>
              </a:lnSpc>
              <a:spcBef>
                <a:spcPts val="1200"/>
              </a:spcBef>
              <a:spcAft>
                <a:spcPts val="0"/>
              </a:spcAft>
              <a:buNone/>
            </a:pPr>
            <a:r>
              <a:rPr lang="en-GB" sz="1800">
                <a:solidFill>
                  <a:srgbClr val="FFFFFF"/>
                </a:solidFill>
                <a:latin typeface="Roboto"/>
                <a:ea typeface="Roboto"/>
                <a:cs typeface="Roboto"/>
                <a:sym typeface="Roboto"/>
              </a:rPr>
              <a:t>Average Loss: 1.09</a:t>
            </a:r>
            <a:endParaRPr sz="1800">
              <a:solidFill>
                <a:srgbClr val="FFFFFF"/>
              </a:solidFill>
              <a:latin typeface="Roboto"/>
              <a:ea typeface="Roboto"/>
              <a:cs typeface="Roboto"/>
              <a:sym typeface="Roboto"/>
            </a:endParaRPr>
          </a:p>
          <a:p>
            <a:pPr indent="0" lvl="0" marL="0" rtl="0" algn="l">
              <a:lnSpc>
                <a:spcPct val="115000"/>
              </a:lnSpc>
              <a:spcBef>
                <a:spcPts val="1200"/>
              </a:spcBef>
              <a:spcAft>
                <a:spcPts val="0"/>
              </a:spcAft>
              <a:buNone/>
            </a:pPr>
            <a:r>
              <a:t/>
            </a:r>
            <a:endParaRPr sz="1800">
              <a:solidFill>
                <a:srgbClr val="FFFFFF"/>
              </a:solidFill>
              <a:latin typeface="Roboto"/>
              <a:ea typeface="Roboto"/>
              <a:cs typeface="Roboto"/>
              <a:sym typeface="Roboto"/>
            </a:endParaRPr>
          </a:p>
          <a:p>
            <a:pPr indent="0" lvl="0" marL="0" rtl="0" algn="l">
              <a:lnSpc>
                <a:spcPct val="115000"/>
              </a:lnSpc>
              <a:spcBef>
                <a:spcPts val="1200"/>
              </a:spcBef>
              <a:spcAft>
                <a:spcPts val="1200"/>
              </a:spcAft>
              <a:buNone/>
            </a:pPr>
            <a:r>
              <a:t/>
            </a:r>
            <a:endParaRPr sz="1800">
              <a:solidFill>
                <a:srgbClr val="FFFFFF"/>
              </a:solidFill>
              <a:latin typeface="Roboto"/>
              <a:ea typeface="Roboto"/>
              <a:cs typeface="Roboto"/>
              <a:sym typeface="Roboto"/>
            </a:endParaRPr>
          </a:p>
        </p:txBody>
      </p:sp>
      <p:sp>
        <p:nvSpPr>
          <p:cNvPr id="219" name="Google Shape;219;p39"/>
          <p:cNvSpPr txBox="1"/>
          <p:nvPr>
            <p:ph idx="1" type="body"/>
          </p:nvPr>
        </p:nvSpPr>
        <p:spPr>
          <a:xfrm>
            <a:off x="4959900" y="964850"/>
            <a:ext cx="4184100" cy="36042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0"/>
              </a:spcAft>
              <a:buNone/>
            </a:pPr>
            <a:r>
              <a:rPr lang="en-GB"/>
              <a:t>               </a:t>
            </a:r>
            <a:r>
              <a:rPr lang="en-GB" u="sng"/>
              <a:t>Goals</a:t>
            </a:r>
            <a:endParaRPr u="sng"/>
          </a:p>
          <a:p>
            <a:pPr indent="0" lvl="0" marL="0" rtl="0" algn="l">
              <a:lnSpc>
                <a:spcPct val="115000"/>
              </a:lnSpc>
              <a:spcBef>
                <a:spcPts val="1200"/>
              </a:spcBef>
              <a:spcAft>
                <a:spcPts val="0"/>
              </a:spcAft>
              <a:buNone/>
            </a:pPr>
            <a:r>
              <a:rPr lang="en-GB"/>
              <a:t>Bare min accuracy: 25%</a:t>
            </a:r>
            <a:endParaRPr/>
          </a:p>
          <a:p>
            <a:pPr indent="0" lvl="0" marL="0" rtl="0" algn="l">
              <a:lnSpc>
                <a:spcPct val="115000"/>
              </a:lnSpc>
              <a:spcBef>
                <a:spcPts val="1200"/>
              </a:spcBef>
              <a:spcAft>
                <a:spcPts val="0"/>
              </a:spcAft>
              <a:buNone/>
            </a:pPr>
            <a:r>
              <a:rPr lang="en-GB"/>
              <a:t>Initial</a:t>
            </a:r>
            <a:r>
              <a:rPr lang="en-GB"/>
              <a:t> target accuracy: 40%</a:t>
            </a:r>
            <a:endParaRPr/>
          </a:p>
          <a:p>
            <a:pPr indent="0" lvl="0" marL="0" rtl="0" algn="l">
              <a:lnSpc>
                <a:spcPct val="115000"/>
              </a:lnSpc>
              <a:spcBef>
                <a:spcPts val="1200"/>
              </a:spcBef>
              <a:spcAft>
                <a:spcPts val="1200"/>
              </a:spcAft>
              <a:buNone/>
            </a:pPr>
            <a:r>
              <a:rPr lang="en-GB"/>
              <a:t>Final target accuracy: 60%</a:t>
            </a:r>
            <a:endParaRPr/>
          </a:p>
        </p:txBody>
      </p:sp>
      <p:pic>
        <p:nvPicPr>
          <p:cNvPr descr="Despite Amassing $1.5 Billion Fortune Off of Action/Adventure Genre, Dwayne  Johnson's Biggest Fear Is Smaller Than His Pinky Finger - EssentiallySports" id="220" name="Google Shape;220;p39"/>
          <p:cNvPicPr preferRelativeResize="0"/>
          <p:nvPr/>
        </p:nvPicPr>
        <p:blipFill>
          <a:blip r:embed="rId3">
            <a:alphaModFix/>
          </a:blip>
          <a:stretch>
            <a:fillRect/>
          </a:stretch>
        </p:blipFill>
        <p:spPr>
          <a:xfrm>
            <a:off x="3054225" y="3264577"/>
            <a:ext cx="1773625" cy="1418200"/>
          </a:xfrm>
          <a:prstGeom prst="rect">
            <a:avLst/>
          </a:prstGeom>
          <a:noFill/>
          <a:ln>
            <a:noFill/>
          </a:ln>
        </p:spPr>
      </p:pic>
      <p:sp>
        <p:nvSpPr>
          <p:cNvPr id="221" name="Google Shape;221;p39"/>
          <p:cNvSpPr txBox="1"/>
          <p:nvPr/>
        </p:nvSpPr>
        <p:spPr>
          <a:xfrm>
            <a:off x="4827850" y="4392675"/>
            <a:ext cx="1773600" cy="29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700">
                <a:solidFill>
                  <a:schemeClr val="dk1"/>
                </a:solidFill>
                <a:latin typeface="Roboto"/>
                <a:ea typeface="Roboto"/>
                <a:cs typeface="Roboto"/>
                <a:sym typeface="Roboto"/>
              </a:rPr>
              <a:t>(subtle foreshadowing)</a:t>
            </a:r>
            <a:endParaRPr sz="700">
              <a:solidFill>
                <a:schemeClr val="dk1"/>
              </a:solidFill>
              <a:latin typeface="Roboto"/>
              <a:ea typeface="Roboto"/>
              <a:cs typeface="Roboto"/>
              <a:sym typeface="Robo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40"/>
          <p:cNvSpPr txBox="1"/>
          <p:nvPr>
            <p:ph type="title"/>
          </p:nvPr>
        </p:nvSpPr>
        <p:spPr>
          <a:xfrm>
            <a:off x="387900" y="458025"/>
            <a:ext cx="659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GB"/>
              <a:t>Thoughts</a:t>
            </a:r>
            <a:r>
              <a:rPr lang="en-GB"/>
              <a:t> </a:t>
            </a:r>
            <a:endParaRPr/>
          </a:p>
        </p:txBody>
      </p:sp>
      <p:sp>
        <p:nvSpPr>
          <p:cNvPr id="227" name="Google Shape;227;p40"/>
          <p:cNvSpPr txBox="1"/>
          <p:nvPr/>
        </p:nvSpPr>
        <p:spPr>
          <a:xfrm>
            <a:off x="387900" y="1489825"/>
            <a:ext cx="8368200" cy="20721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None/>
            </a:pPr>
            <a:r>
              <a:rPr lang="en-GB" sz="1800">
                <a:solidFill>
                  <a:schemeClr val="dk1"/>
                </a:solidFill>
                <a:latin typeface="Roboto"/>
                <a:ea typeface="Roboto"/>
                <a:cs typeface="Roboto"/>
                <a:sym typeface="Roboto"/>
              </a:rPr>
              <a:t>Very good! Reached &amp; surpassed expectations (60% target accuracy)</a:t>
            </a:r>
            <a:endParaRPr sz="1800">
              <a:solidFill>
                <a:schemeClr val="dk1"/>
              </a:solidFill>
              <a:latin typeface="Roboto"/>
              <a:ea typeface="Roboto"/>
              <a:cs typeface="Roboto"/>
              <a:sym typeface="Roboto"/>
            </a:endParaRPr>
          </a:p>
          <a:p>
            <a:pPr indent="0" lvl="0" marL="0" rtl="0" algn="l">
              <a:lnSpc>
                <a:spcPct val="115000"/>
              </a:lnSpc>
              <a:spcBef>
                <a:spcPts val="1200"/>
              </a:spcBef>
              <a:spcAft>
                <a:spcPts val="0"/>
              </a:spcAft>
              <a:buNone/>
            </a:pPr>
            <a:r>
              <a:t/>
            </a:r>
            <a:endParaRPr sz="1800">
              <a:solidFill>
                <a:schemeClr val="dk1"/>
              </a:solidFill>
              <a:latin typeface="Roboto"/>
              <a:ea typeface="Roboto"/>
              <a:cs typeface="Roboto"/>
              <a:sym typeface="Roboto"/>
            </a:endParaRPr>
          </a:p>
          <a:p>
            <a:pPr indent="0" lvl="0" marL="0" rtl="0" algn="l">
              <a:lnSpc>
                <a:spcPct val="115000"/>
              </a:lnSpc>
              <a:spcBef>
                <a:spcPts val="1200"/>
              </a:spcBef>
              <a:spcAft>
                <a:spcPts val="0"/>
              </a:spcAft>
              <a:buNone/>
            </a:pPr>
            <a:r>
              <a:rPr lang="en-GB" sz="1800">
                <a:solidFill>
                  <a:schemeClr val="dk1"/>
                </a:solidFill>
                <a:latin typeface="Roboto"/>
                <a:ea typeface="Roboto"/>
                <a:cs typeface="Roboto"/>
                <a:sym typeface="Roboto"/>
              </a:rPr>
              <a:t>Notes: Possible overfitting, unstable learning</a:t>
            </a:r>
            <a:endParaRPr sz="1800">
              <a:solidFill>
                <a:schemeClr val="dk1"/>
              </a:solidFill>
              <a:latin typeface="Roboto"/>
              <a:ea typeface="Roboto"/>
              <a:cs typeface="Roboto"/>
              <a:sym typeface="Roboto"/>
            </a:endParaRPr>
          </a:p>
          <a:p>
            <a:pPr indent="0" lvl="0" marL="0" rtl="0" algn="l">
              <a:lnSpc>
                <a:spcPct val="115000"/>
              </a:lnSpc>
              <a:spcBef>
                <a:spcPts val="1200"/>
              </a:spcBef>
              <a:spcAft>
                <a:spcPts val="1200"/>
              </a:spcAft>
              <a:buNone/>
            </a:pPr>
            <a:r>
              <a:t/>
            </a:r>
            <a:endParaRPr sz="1800">
              <a:solidFill>
                <a:srgbClr val="FFFFFF"/>
              </a:solidFill>
              <a:latin typeface="Roboto"/>
              <a:ea typeface="Roboto"/>
              <a:cs typeface="Roboto"/>
              <a:sym typeface="Roboto"/>
            </a:endParaRPr>
          </a:p>
        </p:txBody>
      </p:sp>
      <p:pic>
        <p:nvPicPr>
          <p:cNvPr id="228" name="Google Shape;228;p40"/>
          <p:cNvPicPr preferRelativeResize="0"/>
          <p:nvPr/>
        </p:nvPicPr>
        <p:blipFill>
          <a:blip r:embed="rId3">
            <a:alphaModFix/>
          </a:blip>
          <a:stretch>
            <a:fillRect/>
          </a:stretch>
        </p:blipFill>
        <p:spPr>
          <a:xfrm>
            <a:off x="3919075" y="4408976"/>
            <a:ext cx="1305851" cy="734524"/>
          </a:xfrm>
          <a:prstGeom prst="rect">
            <a:avLst/>
          </a:prstGeom>
          <a:noFill/>
          <a:ln>
            <a:noFill/>
          </a:ln>
        </p:spPr>
      </p:pic>
      <p:sp>
        <p:nvSpPr>
          <p:cNvPr id="229" name="Google Shape;229;p40"/>
          <p:cNvSpPr txBox="1"/>
          <p:nvPr/>
        </p:nvSpPr>
        <p:spPr>
          <a:xfrm>
            <a:off x="5224925" y="4853400"/>
            <a:ext cx="1773600" cy="29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700">
                <a:solidFill>
                  <a:schemeClr val="dk1"/>
                </a:solidFill>
                <a:latin typeface="Roboto"/>
                <a:ea typeface="Roboto"/>
                <a:cs typeface="Roboto"/>
                <a:sym typeface="Roboto"/>
              </a:rPr>
              <a:t>(subtle foreshadowing)</a:t>
            </a:r>
            <a:endParaRPr sz="700">
              <a:solidFill>
                <a:schemeClr val="dk1"/>
              </a:solidFill>
              <a:latin typeface="Roboto"/>
              <a:ea typeface="Roboto"/>
              <a:cs typeface="Roboto"/>
              <a:sym typeface="Robo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41"/>
          <p:cNvSpPr txBox="1"/>
          <p:nvPr>
            <p:ph type="title"/>
          </p:nvPr>
        </p:nvSpPr>
        <p:spPr>
          <a:xfrm>
            <a:off x="480750" y="1764950"/>
            <a:ext cx="8222100" cy="9075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GB"/>
              <a:t>Demo Time!</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42"/>
          <p:cNvSpPr txBox="1"/>
          <p:nvPr>
            <p:ph type="title"/>
          </p:nvPr>
        </p:nvSpPr>
        <p:spPr>
          <a:xfrm>
            <a:off x="480750" y="1764950"/>
            <a:ext cx="8222100" cy="9075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GB"/>
              <a:t>Reflection</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43"/>
          <p:cNvSpPr txBox="1"/>
          <p:nvPr>
            <p:ph type="title"/>
          </p:nvPr>
        </p:nvSpPr>
        <p:spPr>
          <a:xfrm>
            <a:off x="387900" y="458025"/>
            <a:ext cx="659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GB"/>
              <a:t>What Went Well</a:t>
            </a:r>
            <a:endParaRPr/>
          </a:p>
        </p:txBody>
      </p:sp>
      <p:sp>
        <p:nvSpPr>
          <p:cNvPr id="245" name="Google Shape;245;p43"/>
          <p:cNvSpPr txBox="1"/>
          <p:nvPr/>
        </p:nvSpPr>
        <p:spPr>
          <a:xfrm>
            <a:off x="387900" y="1489824"/>
            <a:ext cx="8368200" cy="30789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None/>
            </a:pPr>
            <a:r>
              <a:rPr lang="en-GB" sz="1800">
                <a:solidFill>
                  <a:srgbClr val="FFFFFF"/>
                </a:solidFill>
                <a:latin typeface="Roboto"/>
                <a:ea typeface="Roboto"/>
                <a:cs typeface="Roboto"/>
                <a:sym typeface="Roboto"/>
              </a:rPr>
              <a:t>Work ethic, punctuality, </a:t>
            </a:r>
            <a:r>
              <a:rPr lang="en-GB" sz="1800">
                <a:solidFill>
                  <a:srgbClr val="FFFFFF"/>
                </a:solidFill>
                <a:latin typeface="Roboto"/>
                <a:ea typeface="Roboto"/>
                <a:cs typeface="Roboto"/>
                <a:sym typeface="Roboto"/>
              </a:rPr>
              <a:t>communication</a:t>
            </a:r>
            <a:r>
              <a:rPr lang="en-GB" sz="1800">
                <a:solidFill>
                  <a:srgbClr val="FFFFFF"/>
                </a:solidFill>
                <a:latin typeface="Roboto"/>
                <a:ea typeface="Roboto"/>
                <a:cs typeface="Roboto"/>
                <a:sym typeface="Roboto"/>
              </a:rPr>
              <a:t> &amp; feedback</a:t>
            </a:r>
            <a:endParaRPr sz="1800">
              <a:solidFill>
                <a:srgbClr val="FFFFFF"/>
              </a:solidFill>
              <a:latin typeface="Roboto"/>
              <a:ea typeface="Roboto"/>
              <a:cs typeface="Roboto"/>
              <a:sym typeface="Roboto"/>
            </a:endParaRPr>
          </a:p>
          <a:p>
            <a:pPr indent="0" lvl="0" marL="0" rtl="0" algn="l">
              <a:lnSpc>
                <a:spcPct val="115000"/>
              </a:lnSpc>
              <a:spcBef>
                <a:spcPts val="1200"/>
              </a:spcBef>
              <a:spcAft>
                <a:spcPts val="0"/>
              </a:spcAft>
              <a:buNone/>
            </a:pPr>
            <a:r>
              <a:t/>
            </a:r>
            <a:endParaRPr sz="1800">
              <a:solidFill>
                <a:srgbClr val="FFFFFF"/>
              </a:solidFill>
              <a:latin typeface="Roboto"/>
              <a:ea typeface="Roboto"/>
              <a:cs typeface="Roboto"/>
              <a:sym typeface="Roboto"/>
            </a:endParaRPr>
          </a:p>
          <a:p>
            <a:pPr indent="0" lvl="0" marL="0" rtl="0" algn="l">
              <a:lnSpc>
                <a:spcPct val="115000"/>
              </a:lnSpc>
              <a:spcBef>
                <a:spcPts val="1200"/>
              </a:spcBef>
              <a:spcAft>
                <a:spcPts val="0"/>
              </a:spcAft>
              <a:buNone/>
            </a:pPr>
            <a:r>
              <a:rPr lang="en-GB" sz="1800">
                <a:solidFill>
                  <a:srgbClr val="FFFFFF"/>
                </a:solidFill>
                <a:latin typeface="Roboto"/>
                <a:ea typeface="Roboto"/>
                <a:cs typeface="Roboto"/>
                <a:sym typeface="Roboto"/>
              </a:rPr>
              <a:t>Good system!</a:t>
            </a:r>
            <a:endParaRPr sz="1800">
              <a:solidFill>
                <a:srgbClr val="FFFFFF"/>
              </a:solidFill>
              <a:latin typeface="Roboto"/>
              <a:ea typeface="Roboto"/>
              <a:cs typeface="Roboto"/>
              <a:sym typeface="Roboto"/>
            </a:endParaRPr>
          </a:p>
          <a:p>
            <a:pPr indent="-342900" lvl="0" marL="914400" rtl="0" algn="l">
              <a:lnSpc>
                <a:spcPct val="115000"/>
              </a:lnSpc>
              <a:spcBef>
                <a:spcPts val="1200"/>
              </a:spcBef>
              <a:spcAft>
                <a:spcPts val="0"/>
              </a:spcAft>
              <a:buClr>
                <a:srgbClr val="FFFFFF"/>
              </a:buClr>
              <a:buSzPts val="1800"/>
              <a:buFont typeface="Roboto"/>
              <a:buChar char="●"/>
            </a:pPr>
            <a:r>
              <a:rPr lang="en-GB" sz="1800">
                <a:solidFill>
                  <a:srgbClr val="FFFFFF"/>
                </a:solidFill>
                <a:latin typeface="Roboto"/>
                <a:ea typeface="Roboto"/>
                <a:cs typeface="Roboto"/>
                <a:sym typeface="Roboto"/>
              </a:rPr>
              <a:t>Liam focused more often on advanced coding</a:t>
            </a:r>
            <a:endParaRPr sz="1800">
              <a:solidFill>
                <a:srgbClr val="FFFFFF"/>
              </a:solidFill>
              <a:latin typeface="Roboto"/>
              <a:ea typeface="Roboto"/>
              <a:cs typeface="Roboto"/>
              <a:sym typeface="Roboto"/>
            </a:endParaRPr>
          </a:p>
          <a:p>
            <a:pPr indent="-342900" lvl="0" marL="914400" rtl="0" algn="l">
              <a:lnSpc>
                <a:spcPct val="115000"/>
              </a:lnSpc>
              <a:spcBef>
                <a:spcPts val="0"/>
              </a:spcBef>
              <a:spcAft>
                <a:spcPts val="0"/>
              </a:spcAft>
              <a:buClr>
                <a:srgbClr val="FFFFFF"/>
              </a:buClr>
              <a:buSzPts val="1800"/>
              <a:buFont typeface="Roboto"/>
              <a:buChar char="●"/>
            </a:pPr>
            <a:r>
              <a:rPr lang="en-GB" sz="1800">
                <a:solidFill>
                  <a:srgbClr val="FFFFFF"/>
                </a:solidFill>
                <a:latin typeface="Roboto"/>
                <a:ea typeface="Roboto"/>
                <a:cs typeface="Roboto"/>
                <a:sym typeface="Roboto"/>
              </a:rPr>
              <a:t>Kevin focused more often on code structure &amp; documents</a:t>
            </a:r>
            <a:endParaRPr sz="1800">
              <a:solidFill>
                <a:srgbClr val="FFFFFF"/>
              </a:solidFill>
              <a:latin typeface="Roboto"/>
              <a:ea typeface="Roboto"/>
              <a:cs typeface="Roboto"/>
              <a:sym typeface="Roboto"/>
            </a:endParaRPr>
          </a:p>
        </p:txBody>
      </p:sp>
      <p:pic>
        <p:nvPicPr>
          <p:cNvPr id="246" name="Google Shape;246;p43"/>
          <p:cNvPicPr preferRelativeResize="0"/>
          <p:nvPr/>
        </p:nvPicPr>
        <p:blipFill>
          <a:blip r:embed="rId3">
            <a:alphaModFix/>
          </a:blip>
          <a:stretch>
            <a:fillRect/>
          </a:stretch>
        </p:blipFill>
        <p:spPr>
          <a:xfrm>
            <a:off x="1471193" y="3772401"/>
            <a:ext cx="817024" cy="1175301"/>
          </a:xfrm>
          <a:prstGeom prst="rect">
            <a:avLst/>
          </a:prstGeom>
          <a:noFill/>
          <a:ln>
            <a:noFill/>
          </a:ln>
        </p:spPr>
      </p:pic>
      <p:pic>
        <p:nvPicPr>
          <p:cNvPr id="247" name="Google Shape;247;p43"/>
          <p:cNvPicPr preferRelativeResize="0"/>
          <p:nvPr/>
        </p:nvPicPr>
        <p:blipFill>
          <a:blip r:embed="rId4">
            <a:alphaModFix/>
          </a:blip>
          <a:stretch>
            <a:fillRect/>
          </a:stretch>
        </p:blipFill>
        <p:spPr>
          <a:xfrm>
            <a:off x="2288220" y="4124838"/>
            <a:ext cx="1035050" cy="822874"/>
          </a:xfrm>
          <a:prstGeom prst="rect">
            <a:avLst/>
          </a:prstGeom>
          <a:noFill/>
          <a:ln>
            <a:noFill/>
          </a:ln>
        </p:spPr>
      </p:pic>
      <p:pic>
        <p:nvPicPr>
          <p:cNvPr id="248" name="Google Shape;248;p43"/>
          <p:cNvPicPr preferRelativeResize="0"/>
          <p:nvPr/>
        </p:nvPicPr>
        <p:blipFill>
          <a:blip r:embed="rId5">
            <a:alphaModFix/>
          </a:blip>
          <a:stretch>
            <a:fillRect/>
          </a:stretch>
        </p:blipFill>
        <p:spPr>
          <a:xfrm>
            <a:off x="4496000" y="3262900"/>
            <a:ext cx="1800975" cy="1800975"/>
          </a:xfrm>
          <a:prstGeom prst="rect">
            <a:avLst/>
          </a:prstGeom>
          <a:noFill/>
          <a:ln>
            <a:noFill/>
          </a:ln>
        </p:spPr>
      </p:pic>
      <p:pic>
        <p:nvPicPr>
          <p:cNvPr id="249" name="Google Shape;249;p43"/>
          <p:cNvPicPr preferRelativeResize="0"/>
          <p:nvPr/>
        </p:nvPicPr>
        <p:blipFill>
          <a:blip r:embed="rId6">
            <a:alphaModFix/>
          </a:blip>
          <a:stretch>
            <a:fillRect/>
          </a:stretch>
        </p:blipFill>
        <p:spPr>
          <a:xfrm>
            <a:off x="6051125" y="3959061"/>
            <a:ext cx="1035049" cy="98863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26"/>
          <p:cNvSpPr txBox="1"/>
          <p:nvPr>
            <p:ph type="title"/>
          </p:nvPr>
        </p:nvSpPr>
        <p:spPr>
          <a:xfrm>
            <a:off x="387900" y="458025"/>
            <a:ext cx="41841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GB"/>
              <a:t>Agenda</a:t>
            </a:r>
            <a:endParaRPr/>
          </a:p>
        </p:txBody>
      </p:sp>
      <p:sp>
        <p:nvSpPr>
          <p:cNvPr id="123" name="Google Shape;123;p26"/>
          <p:cNvSpPr txBox="1"/>
          <p:nvPr>
            <p:ph idx="1" type="body"/>
          </p:nvPr>
        </p:nvSpPr>
        <p:spPr>
          <a:xfrm>
            <a:off x="387900" y="1489825"/>
            <a:ext cx="4184100" cy="3588000"/>
          </a:xfrm>
          <a:prstGeom prst="rect">
            <a:avLst/>
          </a:prstGeom>
        </p:spPr>
        <p:txBody>
          <a:bodyPr anchorCtr="0" anchor="t" bIns="91425" lIns="91425" spcFirstLastPara="1" rIns="91425" wrap="square" tIns="91425">
            <a:normAutofit/>
          </a:bodyPr>
          <a:lstStyle/>
          <a:p>
            <a:pPr indent="-342900" lvl="0" marL="457200" rtl="0" algn="l">
              <a:lnSpc>
                <a:spcPct val="200000"/>
              </a:lnSpc>
              <a:spcBef>
                <a:spcPts val="0"/>
              </a:spcBef>
              <a:spcAft>
                <a:spcPts val="0"/>
              </a:spcAft>
              <a:buSzPts val="1800"/>
              <a:buChar char="●"/>
            </a:pPr>
            <a:r>
              <a:rPr lang="en-GB"/>
              <a:t>Problem/Goal</a:t>
            </a:r>
            <a:endParaRPr/>
          </a:p>
          <a:p>
            <a:pPr indent="-342900" lvl="0" marL="457200" rtl="0" algn="l">
              <a:lnSpc>
                <a:spcPct val="200000"/>
              </a:lnSpc>
              <a:spcBef>
                <a:spcPts val="0"/>
              </a:spcBef>
              <a:spcAft>
                <a:spcPts val="0"/>
              </a:spcAft>
              <a:buSzPts val="1800"/>
              <a:buChar char="●"/>
            </a:pPr>
            <a:r>
              <a:rPr lang="en-GB"/>
              <a:t>Model Description</a:t>
            </a:r>
            <a:endParaRPr/>
          </a:p>
          <a:p>
            <a:pPr indent="-342900" lvl="0" marL="457200" rtl="0" algn="l">
              <a:lnSpc>
                <a:spcPct val="200000"/>
              </a:lnSpc>
              <a:spcBef>
                <a:spcPts val="0"/>
              </a:spcBef>
              <a:spcAft>
                <a:spcPts val="0"/>
              </a:spcAft>
              <a:buSzPts val="1800"/>
              <a:buChar char="●"/>
            </a:pPr>
            <a:r>
              <a:rPr lang="en-GB"/>
              <a:t>Dataset Processing &amp; Analysis</a:t>
            </a:r>
            <a:endParaRPr/>
          </a:p>
          <a:p>
            <a:pPr indent="-342900" lvl="0" marL="457200" rtl="0" algn="l">
              <a:lnSpc>
                <a:spcPct val="200000"/>
              </a:lnSpc>
              <a:spcBef>
                <a:spcPts val="0"/>
              </a:spcBef>
              <a:spcAft>
                <a:spcPts val="0"/>
              </a:spcAft>
              <a:buSzPts val="1800"/>
              <a:buChar char="●"/>
            </a:pPr>
            <a:r>
              <a:rPr lang="en-GB"/>
              <a:t>Model Results</a:t>
            </a:r>
            <a:endParaRPr/>
          </a:p>
          <a:p>
            <a:pPr indent="-342900" lvl="0" marL="457200" rtl="0" algn="l">
              <a:lnSpc>
                <a:spcPct val="200000"/>
              </a:lnSpc>
              <a:spcBef>
                <a:spcPts val="0"/>
              </a:spcBef>
              <a:spcAft>
                <a:spcPts val="0"/>
              </a:spcAft>
              <a:buSzPts val="1800"/>
              <a:buChar char="●"/>
            </a:pPr>
            <a:r>
              <a:rPr lang="en-GB"/>
              <a:t>Reflection &amp; Challenges</a:t>
            </a:r>
            <a:endParaRPr/>
          </a:p>
        </p:txBody>
      </p:sp>
      <p:sp>
        <p:nvSpPr>
          <p:cNvPr id="124" name="Google Shape;124;p26"/>
          <p:cNvSpPr txBox="1"/>
          <p:nvPr>
            <p:ph idx="1" type="body"/>
          </p:nvPr>
        </p:nvSpPr>
        <p:spPr>
          <a:xfrm>
            <a:off x="4572000" y="1489825"/>
            <a:ext cx="4184100" cy="3078900"/>
          </a:xfrm>
          <a:prstGeom prst="rect">
            <a:avLst/>
          </a:prstGeom>
        </p:spPr>
        <p:txBody>
          <a:bodyPr anchorCtr="0" anchor="t" bIns="91425" lIns="91425" spcFirstLastPara="1" rIns="91425" wrap="square" tIns="91425">
            <a:normAutofit/>
          </a:bodyPr>
          <a:lstStyle/>
          <a:p>
            <a:pPr indent="-342900" lvl="0" marL="457200" rtl="0" algn="l">
              <a:lnSpc>
                <a:spcPct val="200000"/>
              </a:lnSpc>
              <a:spcBef>
                <a:spcPts val="0"/>
              </a:spcBef>
              <a:spcAft>
                <a:spcPts val="0"/>
              </a:spcAft>
              <a:buSzPts val="1800"/>
              <a:buChar char="●"/>
            </a:pPr>
            <a:r>
              <a:rPr lang="en-GB"/>
              <a:t>Take notes on questions you want to ask by the end of the presentation!</a:t>
            </a:r>
            <a:endParaRPr/>
          </a:p>
          <a:p>
            <a:pPr indent="-342900" lvl="0" marL="457200" rtl="0" algn="l">
              <a:lnSpc>
                <a:spcPct val="200000"/>
              </a:lnSpc>
              <a:spcBef>
                <a:spcPts val="0"/>
              </a:spcBef>
              <a:spcAft>
                <a:spcPts val="0"/>
              </a:spcAft>
              <a:buSzPts val="1800"/>
              <a:buChar char="●"/>
            </a:pPr>
            <a:r>
              <a:rPr lang="en-GB"/>
              <a:t>This format is a bit on the nose…</a:t>
            </a:r>
            <a:endParaRPr/>
          </a:p>
        </p:txBody>
      </p:sp>
      <p:sp>
        <p:nvSpPr>
          <p:cNvPr id="125" name="Google Shape;125;p26"/>
          <p:cNvSpPr txBox="1"/>
          <p:nvPr>
            <p:ph type="title"/>
          </p:nvPr>
        </p:nvSpPr>
        <p:spPr>
          <a:xfrm>
            <a:off x="4572000" y="458025"/>
            <a:ext cx="41841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GB"/>
              <a:t>Reminders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44"/>
          <p:cNvSpPr txBox="1"/>
          <p:nvPr>
            <p:ph type="title"/>
          </p:nvPr>
        </p:nvSpPr>
        <p:spPr>
          <a:xfrm>
            <a:off x="387900" y="458025"/>
            <a:ext cx="73311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GB"/>
              <a:t>Challenges - What We Encountered</a:t>
            </a:r>
            <a:endParaRPr/>
          </a:p>
        </p:txBody>
      </p:sp>
      <p:sp>
        <p:nvSpPr>
          <p:cNvPr id="255" name="Google Shape;255;p44"/>
          <p:cNvSpPr txBox="1"/>
          <p:nvPr/>
        </p:nvSpPr>
        <p:spPr>
          <a:xfrm>
            <a:off x="387900" y="1489824"/>
            <a:ext cx="8368200" cy="30789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None/>
            </a:pPr>
            <a:r>
              <a:rPr lang="en-GB" sz="1800">
                <a:solidFill>
                  <a:srgbClr val="FFFFFF"/>
                </a:solidFill>
                <a:latin typeface="Roboto"/>
                <a:ea typeface="Roboto"/>
                <a:cs typeface="Roboto"/>
                <a:sym typeface="Roboto"/>
              </a:rPr>
              <a:t>Rocky start - uneven work distribution</a:t>
            </a:r>
            <a:endParaRPr sz="1800">
              <a:solidFill>
                <a:srgbClr val="FFFFFF"/>
              </a:solidFill>
              <a:latin typeface="Roboto"/>
              <a:ea typeface="Roboto"/>
              <a:cs typeface="Roboto"/>
              <a:sym typeface="Roboto"/>
            </a:endParaRPr>
          </a:p>
          <a:p>
            <a:pPr indent="0" lvl="0" marL="0" rtl="0" algn="l">
              <a:lnSpc>
                <a:spcPct val="115000"/>
              </a:lnSpc>
              <a:spcBef>
                <a:spcPts val="1200"/>
              </a:spcBef>
              <a:spcAft>
                <a:spcPts val="0"/>
              </a:spcAft>
              <a:buNone/>
            </a:pPr>
            <a:r>
              <a:t/>
            </a:r>
            <a:endParaRPr sz="1800">
              <a:solidFill>
                <a:srgbClr val="FFFFFF"/>
              </a:solidFill>
              <a:latin typeface="Roboto"/>
              <a:ea typeface="Roboto"/>
              <a:cs typeface="Roboto"/>
              <a:sym typeface="Roboto"/>
            </a:endParaRPr>
          </a:p>
          <a:p>
            <a:pPr indent="0" lvl="0" marL="0" rtl="0" algn="l">
              <a:lnSpc>
                <a:spcPct val="115000"/>
              </a:lnSpc>
              <a:spcBef>
                <a:spcPts val="1200"/>
              </a:spcBef>
              <a:spcAft>
                <a:spcPts val="1200"/>
              </a:spcAft>
              <a:buNone/>
            </a:pPr>
            <a:r>
              <a:rPr lang="en-GB" sz="1800">
                <a:solidFill>
                  <a:srgbClr val="FFFFFF"/>
                </a:solidFill>
                <a:latin typeface="Roboto"/>
                <a:ea typeface="Roboto"/>
                <a:cs typeface="Roboto"/>
                <a:sym typeface="Roboto"/>
              </a:rPr>
              <a:t>Kubernetes…</a:t>
            </a:r>
            <a:endParaRPr sz="1800">
              <a:solidFill>
                <a:srgbClr val="FFFFFF"/>
              </a:solidFill>
              <a:latin typeface="Roboto"/>
              <a:ea typeface="Roboto"/>
              <a:cs typeface="Roboto"/>
              <a:sym typeface="Roboto"/>
            </a:endParaRPr>
          </a:p>
        </p:txBody>
      </p:sp>
      <p:pic>
        <p:nvPicPr>
          <p:cNvPr id="256" name="Google Shape;256;p44"/>
          <p:cNvPicPr preferRelativeResize="0"/>
          <p:nvPr/>
        </p:nvPicPr>
        <p:blipFill>
          <a:blip r:embed="rId3">
            <a:alphaModFix/>
          </a:blip>
          <a:stretch>
            <a:fillRect/>
          </a:stretch>
        </p:blipFill>
        <p:spPr>
          <a:xfrm>
            <a:off x="2735738" y="2894625"/>
            <a:ext cx="3672525" cy="11752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6"/>
                                        </p:tgtEl>
                                        <p:attrNameLst>
                                          <p:attrName>style.visibility</p:attrName>
                                        </p:attrNameLst>
                                      </p:cBhvr>
                                      <p:to>
                                        <p:strVal val="visible"/>
                                      </p:to>
                                    </p:set>
                                  </p:childTnLst>
                                </p:cTn>
                              </p:par>
                              <p:par>
                                <p:cTn fill="hold" nodeType="withEffect" presetClass="entr" presetID="10" presetSubtype="0">
                                  <p:stCondLst>
                                    <p:cond delay="0"/>
                                  </p:stCondLst>
                                  <p:childTnLst>
                                    <p:set>
                                      <p:cBhvr>
                                        <p:cTn dur="1" fill="hold">
                                          <p:stCondLst>
                                            <p:cond delay="0"/>
                                          </p:stCondLst>
                                        </p:cTn>
                                        <p:tgtEl>
                                          <p:spTgt spid="256"/>
                                        </p:tgtEl>
                                        <p:attrNameLst>
                                          <p:attrName>style.visibility</p:attrName>
                                        </p:attrNameLst>
                                      </p:cBhvr>
                                      <p:to>
                                        <p:strVal val="visible"/>
                                      </p:to>
                                    </p:set>
                                    <p:animEffect filter="fade" transition="in">
                                      <p:cBhvr>
                                        <p:cTn dur="1000"/>
                                        <p:tgtEl>
                                          <p:spTgt spid="25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45"/>
          <p:cNvSpPr txBox="1"/>
          <p:nvPr>
            <p:ph type="title"/>
          </p:nvPr>
        </p:nvSpPr>
        <p:spPr>
          <a:xfrm>
            <a:off x="387900" y="458025"/>
            <a:ext cx="73311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GB"/>
              <a:t>Challenges - How We Addressed Them</a:t>
            </a:r>
            <a:endParaRPr/>
          </a:p>
        </p:txBody>
      </p:sp>
      <p:sp>
        <p:nvSpPr>
          <p:cNvPr id="262" name="Google Shape;262;p45"/>
          <p:cNvSpPr txBox="1"/>
          <p:nvPr/>
        </p:nvSpPr>
        <p:spPr>
          <a:xfrm>
            <a:off x="387900" y="1489824"/>
            <a:ext cx="8368200" cy="30789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None/>
            </a:pPr>
            <a:r>
              <a:rPr lang="en-GB" sz="1800">
                <a:solidFill>
                  <a:srgbClr val="FFFFFF"/>
                </a:solidFill>
                <a:latin typeface="Roboto"/>
                <a:ea typeface="Roboto"/>
                <a:cs typeface="Roboto"/>
                <a:sym typeface="Roboto"/>
              </a:rPr>
              <a:t>Feedback &amp; self-reflection</a:t>
            </a:r>
            <a:endParaRPr sz="1800">
              <a:solidFill>
                <a:srgbClr val="FFFFFF"/>
              </a:solidFill>
              <a:latin typeface="Roboto"/>
              <a:ea typeface="Roboto"/>
              <a:cs typeface="Roboto"/>
              <a:sym typeface="Roboto"/>
            </a:endParaRPr>
          </a:p>
          <a:p>
            <a:pPr indent="0" lvl="0" marL="0" rtl="0" algn="l">
              <a:lnSpc>
                <a:spcPct val="115000"/>
              </a:lnSpc>
              <a:spcBef>
                <a:spcPts val="1200"/>
              </a:spcBef>
              <a:spcAft>
                <a:spcPts val="0"/>
              </a:spcAft>
              <a:buNone/>
            </a:pPr>
            <a:r>
              <a:t/>
            </a:r>
            <a:endParaRPr sz="1800">
              <a:solidFill>
                <a:srgbClr val="FFFFFF"/>
              </a:solidFill>
              <a:latin typeface="Roboto"/>
              <a:ea typeface="Roboto"/>
              <a:cs typeface="Roboto"/>
              <a:sym typeface="Roboto"/>
            </a:endParaRPr>
          </a:p>
          <a:p>
            <a:pPr indent="0" lvl="0" marL="0" rtl="0" algn="l">
              <a:lnSpc>
                <a:spcPct val="115000"/>
              </a:lnSpc>
              <a:spcBef>
                <a:spcPts val="1200"/>
              </a:spcBef>
              <a:spcAft>
                <a:spcPts val="0"/>
              </a:spcAft>
              <a:buNone/>
            </a:pPr>
            <a:r>
              <a:rPr lang="en-GB" sz="1800">
                <a:solidFill>
                  <a:srgbClr val="FFFFFF"/>
                </a:solidFill>
                <a:latin typeface="Roboto"/>
                <a:ea typeface="Roboto"/>
                <a:cs typeface="Roboto"/>
                <a:sym typeface="Roboto"/>
              </a:rPr>
              <a:t>Office hours, Discord server</a:t>
            </a:r>
            <a:endParaRPr sz="1800">
              <a:solidFill>
                <a:srgbClr val="FFFFFF"/>
              </a:solidFill>
              <a:latin typeface="Roboto"/>
              <a:ea typeface="Roboto"/>
              <a:cs typeface="Roboto"/>
              <a:sym typeface="Roboto"/>
            </a:endParaRPr>
          </a:p>
          <a:p>
            <a:pPr indent="0" lvl="0" marL="0" rtl="0" algn="l">
              <a:lnSpc>
                <a:spcPct val="115000"/>
              </a:lnSpc>
              <a:spcBef>
                <a:spcPts val="1200"/>
              </a:spcBef>
              <a:spcAft>
                <a:spcPts val="0"/>
              </a:spcAft>
              <a:buNone/>
            </a:pPr>
            <a:r>
              <a:t/>
            </a:r>
            <a:endParaRPr sz="1800">
              <a:solidFill>
                <a:srgbClr val="FFFFFF"/>
              </a:solidFill>
              <a:latin typeface="Roboto"/>
              <a:ea typeface="Roboto"/>
              <a:cs typeface="Roboto"/>
              <a:sym typeface="Roboto"/>
            </a:endParaRPr>
          </a:p>
          <a:p>
            <a:pPr indent="0" lvl="0" marL="0" rtl="0" algn="l">
              <a:lnSpc>
                <a:spcPct val="115000"/>
              </a:lnSpc>
              <a:spcBef>
                <a:spcPts val="1200"/>
              </a:spcBef>
              <a:spcAft>
                <a:spcPts val="1200"/>
              </a:spcAft>
              <a:buNone/>
            </a:pPr>
            <a:r>
              <a:rPr lang="en-GB" sz="1800">
                <a:solidFill>
                  <a:srgbClr val="FFFFFF"/>
                </a:solidFill>
                <a:latin typeface="Roboto"/>
                <a:ea typeface="Roboto"/>
                <a:cs typeface="Roboto"/>
                <a:sym typeface="Roboto"/>
              </a:rPr>
              <a:t>Getting gooder</a:t>
            </a:r>
            <a:endParaRPr sz="1800">
              <a:solidFill>
                <a:srgbClr val="FFFFFF"/>
              </a:solidFill>
              <a:latin typeface="Roboto"/>
              <a:ea typeface="Roboto"/>
              <a:cs typeface="Roboto"/>
              <a:sym typeface="Roboto"/>
            </a:endParaRPr>
          </a:p>
        </p:txBody>
      </p:sp>
      <p:pic>
        <p:nvPicPr>
          <p:cNvPr id="263" name="Google Shape;263;p45"/>
          <p:cNvPicPr preferRelativeResize="0"/>
          <p:nvPr/>
        </p:nvPicPr>
        <p:blipFill>
          <a:blip r:embed="rId3">
            <a:alphaModFix/>
          </a:blip>
          <a:stretch>
            <a:fillRect/>
          </a:stretch>
        </p:blipFill>
        <p:spPr>
          <a:xfrm>
            <a:off x="8589425" y="4633275"/>
            <a:ext cx="554575" cy="5102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46"/>
          <p:cNvSpPr txBox="1"/>
          <p:nvPr>
            <p:ph type="title"/>
          </p:nvPr>
        </p:nvSpPr>
        <p:spPr>
          <a:xfrm>
            <a:off x="387900" y="458025"/>
            <a:ext cx="91440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GB"/>
              <a:t>What We Would’ve Done Differently</a:t>
            </a:r>
            <a:endParaRPr/>
          </a:p>
        </p:txBody>
      </p:sp>
      <p:sp>
        <p:nvSpPr>
          <p:cNvPr id="269" name="Google Shape;269;p46"/>
          <p:cNvSpPr txBox="1"/>
          <p:nvPr/>
        </p:nvSpPr>
        <p:spPr>
          <a:xfrm>
            <a:off x="387900" y="1489824"/>
            <a:ext cx="8368200" cy="30789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None/>
            </a:pPr>
            <a:r>
              <a:rPr lang="en-GB" sz="1800">
                <a:solidFill>
                  <a:srgbClr val="FFFFFF"/>
                </a:solidFill>
                <a:latin typeface="Roboto"/>
                <a:ea typeface="Roboto"/>
                <a:cs typeface="Roboto"/>
                <a:sym typeface="Roboto"/>
              </a:rPr>
              <a:t>Still try to even out work distribution</a:t>
            </a:r>
            <a:endParaRPr sz="1800">
              <a:solidFill>
                <a:srgbClr val="FFFFFF"/>
              </a:solidFill>
              <a:latin typeface="Roboto"/>
              <a:ea typeface="Roboto"/>
              <a:cs typeface="Roboto"/>
              <a:sym typeface="Roboto"/>
            </a:endParaRPr>
          </a:p>
          <a:p>
            <a:pPr indent="0" lvl="0" marL="0" rtl="0" algn="l">
              <a:lnSpc>
                <a:spcPct val="115000"/>
              </a:lnSpc>
              <a:spcBef>
                <a:spcPts val="1200"/>
              </a:spcBef>
              <a:spcAft>
                <a:spcPts val="0"/>
              </a:spcAft>
              <a:buNone/>
            </a:pPr>
            <a:r>
              <a:t/>
            </a:r>
            <a:endParaRPr sz="1800">
              <a:solidFill>
                <a:srgbClr val="FFFFFF"/>
              </a:solidFill>
              <a:latin typeface="Roboto"/>
              <a:ea typeface="Roboto"/>
              <a:cs typeface="Roboto"/>
              <a:sym typeface="Roboto"/>
            </a:endParaRPr>
          </a:p>
          <a:p>
            <a:pPr indent="0" lvl="0" marL="0" rtl="0" algn="l">
              <a:lnSpc>
                <a:spcPct val="115000"/>
              </a:lnSpc>
              <a:spcBef>
                <a:spcPts val="1200"/>
              </a:spcBef>
              <a:spcAft>
                <a:spcPts val="0"/>
              </a:spcAft>
              <a:buNone/>
            </a:pPr>
            <a:r>
              <a:rPr lang="en-GB" sz="1800">
                <a:solidFill>
                  <a:srgbClr val="FFFFFF"/>
                </a:solidFill>
                <a:latin typeface="Roboto"/>
                <a:ea typeface="Roboto"/>
                <a:cs typeface="Roboto"/>
                <a:sym typeface="Roboto"/>
              </a:rPr>
              <a:t>Keep up work ethic</a:t>
            </a:r>
            <a:endParaRPr sz="1800">
              <a:solidFill>
                <a:srgbClr val="FFFFFF"/>
              </a:solidFill>
              <a:latin typeface="Roboto"/>
              <a:ea typeface="Roboto"/>
              <a:cs typeface="Roboto"/>
              <a:sym typeface="Roboto"/>
            </a:endParaRPr>
          </a:p>
          <a:p>
            <a:pPr indent="0" lvl="0" marL="0" rtl="0" algn="l">
              <a:lnSpc>
                <a:spcPct val="115000"/>
              </a:lnSpc>
              <a:spcBef>
                <a:spcPts val="1200"/>
              </a:spcBef>
              <a:spcAft>
                <a:spcPts val="0"/>
              </a:spcAft>
              <a:buNone/>
            </a:pPr>
            <a:r>
              <a:t/>
            </a:r>
            <a:endParaRPr sz="1800">
              <a:solidFill>
                <a:srgbClr val="FFFFFF"/>
              </a:solidFill>
              <a:latin typeface="Roboto"/>
              <a:ea typeface="Roboto"/>
              <a:cs typeface="Roboto"/>
              <a:sym typeface="Roboto"/>
            </a:endParaRPr>
          </a:p>
          <a:p>
            <a:pPr indent="0" lvl="0" marL="0" rtl="0" algn="l">
              <a:lnSpc>
                <a:spcPct val="115000"/>
              </a:lnSpc>
              <a:spcBef>
                <a:spcPts val="1200"/>
              </a:spcBef>
              <a:spcAft>
                <a:spcPts val="1200"/>
              </a:spcAft>
              <a:buNone/>
            </a:pPr>
            <a:r>
              <a:rPr lang="en-GB" sz="1800">
                <a:solidFill>
                  <a:srgbClr val="FFFFFF"/>
                </a:solidFill>
                <a:latin typeface="Roboto"/>
                <a:ea typeface="Roboto"/>
                <a:cs typeface="Roboto"/>
                <a:sym typeface="Roboto"/>
              </a:rPr>
              <a:t>Otherwise, not too much!</a:t>
            </a:r>
            <a:endParaRPr sz="1800">
              <a:solidFill>
                <a:srgbClr val="FFFFFF"/>
              </a:solidFill>
              <a:latin typeface="Roboto"/>
              <a:ea typeface="Roboto"/>
              <a:cs typeface="Roboto"/>
              <a:sym typeface="Roboto"/>
            </a:endParaRPr>
          </a:p>
        </p:txBody>
      </p:sp>
      <p:pic>
        <p:nvPicPr>
          <p:cNvPr id="270" name="Google Shape;270;p46"/>
          <p:cNvPicPr preferRelativeResize="0"/>
          <p:nvPr/>
        </p:nvPicPr>
        <p:blipFill>
          <a:blip r:embed="rId3">
            <a:alphaModFix/>
          </a:blip>
          <a:stretch>
            <a:fillRect/>
          </a:stretch>
        </p:blipFill>
        <p:spPr>
          <a:xfrm>
            <a:off x="8589425" y="0"/>
            <a:ext cx="554575" cy="5102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47"/>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GB"/>
              <a:t>RECAP</a:t>
            </a:r>
            <a:endParaRPr/>
          </a:p>
        </p:txBody>
      </p:sp>
      <p:sp>
        <p:nvSpPr>
          <p:cNvPr id="276" name="Google Shape;276;p47"/>
          <p:cNvSpPr txBox="1"/>
          <p:nvPr>
            <p:ph idx="1" type="body"/>
          </p:nvPr>
        </p:nvSpPr>
        <p:spPr>
          <a:xfrm>
            <a:off x="387900" y="1489824"/>
            <a:ext cx="8368200" cy="3078900"/>
          </a:xfrm>
          <a:prstGeom prst="rect">
            <a:avLst/>
          </a:prstGeom>
        </p:spPr>
        <p:txBody>
          <a:bodyPr anchorCtr="0" anchor="t" bIns="91425" lIns="91425" spcFirstLastPara="1" rIns="91425" wrap="square" tIns="91425">
            <a:normAutofit/>
          </a:bodyPr>
          <a:lstStyle/>
          <a:p>
            <a:pPr indent="-355600" lvl="0" marL="457200" rtl="0" algn="l">
              <a:spcBef>
                <a:spcPts val="0"/>
              </a:spcBef>
              <a:spcAft>
                <a:spcPts val="0"/>
              </a:spcAft>
              <a:buSzPts val="2000"/>
              <a:buChar char="●"/>
            </a:pPr>
            <a:r>
              <a:rPr lang="en-GB" sz="2000"/>
              <a:t>CNN to predict facial expressions</a:t>
            </a:r>
            <a:endParaRPr sz="2000"/>
          </a:p>
          <a:p>
            <a:pPr indent="-355600" lvl="0" marL="457200" rtl="0" algn="l">
              <a:spcBef>
                <a:spcPts val="0"/>
              </a:spcBef>
              <a:spcAft>
                <a:spcPts val="0"/>
              </a:spcAft>
              <a:buSzPts val="2000"/>
              <a:buChar char="●"/>
            </a:pPr>
            <a:r>
              <a:rPr lang="en-GB" sz="2000"/>
              <a:t>Added layers &amp; epochs to improve model</a:t>
            </a:r>
            <a:endParaRPr sz="2000"/>
          </a:p>
          <a:p>
            <a:pPr indent="-355600" lvl="0" marL="457200" rtl="0" algn="l">
              <a:spcBef>
                <a:spcPts val="0"/>
              </a:spcBef>
              <a:spcAft>
                <a:spcPts val="0"/>
              </a:spcAft>
              <a:buSzPts val="2000"/>
              <a:buChar char="●"/>
            </a:pPr>
            <a:r>
              <a:rPr lang="en-GB" sz="2000"/>
              <a:t>Evened out classes for better training</a:t>
            </a:r>
            <a:endParaRPr sz="2000"/>
          </a:p>
          <a:p>
            <a:pPr indent="-355600" lvl="0" marL="457200" rtl="0" algn="l">
              <a:spcBef>
                <a:spcPts val="0"/>
              </a:spcBef>
              <a:spcAft>
                <a:spcPts val="0"/>
              </a:spcAft>
              <a:buSzPts val="2000"/>
              <a:buChar char="●"/>
            </a:pPr>
            <a:r>
              <a:rPr lang="en-GB" sz="2000"/>
              <a:t>Model reached desired results</a:t>
            </a:r>
            <a:endParaRPr sz="2000"/>
          </a:p>
          <a:p>
            <a:pPr indent="-355600" lvl="0" marL="457200" rtl="0" algn="l">
              <a:spcBef>
                <a:spcPts val="0"/>
              </a:spcBef>
              <a:spcAft>
                <a:spcPts val="0"/>
              </a:spcAft>
              <a:buSzPts val="2000"/>
              <a:buChar char="●"/>
            </a:pPr>
            <a:r>
              <a:rPr lang="en-GB" sz="2000"/>
              <a:t>Overall experience went well save a few difficulties</a:t>
            </a:r>
            <a:endParaRPr sz="20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48"/>
          <p:cNvSpPr txBox="1"/>
          <p:nvPr>
            <p:ph type="title"/>
          </p:nvPr>
        </p:nvSpPr>
        <p:spPr>
          <a:xfrm>
            <a:off x="480750" y="1764950"/>
            <a:ext cx="8222100" cy="9075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GB"/>
              <a:t>Thanks for listening!</a:t>
            </a:r>
            <a:endParaRPr/>
          </a:p>
        </p:txBody>
      </p:sp>
      <p:sp>
        <p:nvSpPr>
          <p:cNvPr id="282" name="Google Shape;282;p48"/>
          <p:cNvSpPr txBox="1"/>
          <p:nvPr/>
        </p:nvSpPr>
        <p:spPr>
          <a:xfrm>
            <a:off x="1187700" y="3083200"/>
            <a:ext cx="6768600" cy="348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800">
                <a:solidFill>
                  <a:schemeClr val="dk1"/>
                </a:solidFill>
                <a:latin typeface="Roboto"/>
                <a:ea typeface="Roboto"/>
                <a:cs typeface="Roboto"/>
                <a:sym typeface="Roboto"/>
              </a:rPr>
              <a:t>Questions, comments, concerns?</a:t>
            </a:r>
            <a:endParaRPr sz="1800">
              <a:solidFill>
                <a:schemeClr val="dk1"/>
              </a:solidFill>
              <a:latin typeface="Roboto"/>
              <a:ea typeface="Roboto"/>
              <a:cs typeface="Roboto"/>
              <a:sym typeface="Robo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27"/>
          <p:cNvSpPr txBox="1"/>
          <p:nvPr>
            <p:ph type="title"/>
          </p:nvPr>
        </p:nvSpPr>
        <p:spPr>
          <a:xfrm>
            <a:off x="387900" y="458025"/>
            <a:ext cx="41841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GB"/>
              <a:t>Problem/Goal</a:t>
            </a:r>
            <a:endParaRPr/>
          </a:p>
        </p:txBody>
      </p:sp>
      <p:sp>
        <p:nvSpPr>
          <p:cNvPr id="131" name="Google Shape;131;p27"/>
          <p:cNvSpPr txBox="1"/>
          <p:nvPr/>
        </p:nvSpPr>
        <p:spPr>
          <a:xfrm>
            <a:off x="387900" y="1489824"/>
            <a:ext cx="8368200" cy="30789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None/>
            </a:pPr>
            <a:r>
              <a:rPr lang="en-GB" sz="1800">
                <a:solidFill>
                  <a:srgbClr val="FFFFFF"/>
                </a:solidFill>
                <a:latin typeface="Roboto"/>
                <a:ea typeface="Roboto"/>
                <a:cs typeface="Roboto"/>
                <a:sym typeface="Roboto"/>
              </a:rPr>
              <a:t>Create a model to distinguish between </a:t>
            </a:r>
            <a:r>
              <a:rPr b="1" lang="en-GB" sz="1800">
                <a:solidFill>
                  <a:srgbClr val="FFFFFF"/>
                </a:solidFill>
                <a:latin typeface="Roboto"/>
                <a:ea typeface="Roboto"/>
                <a:cs typeface="Roboto"/>
                <a:sym typeface="Roboto"/>
              </a:rPr>
              <a:t>6 facial expressions:</a:t>
            </a:r>
            <a:endParaRPr b="1" sz="1800">
              <a:solidFill>
                <a:srgbClr val="FFFFFF"/>
              </a:solidFill>
              <a:latin typeface="Roboto"/>
              <a:ea typeface="Roboto"/>
              <a:cs typeface="Roboto"/>
              <a:sym typeface="Roboto"/>
            </a:endParaRPr>
          </a:p>
          <a:p>
            <a:pPr indent="-342900" lvl="0" marL="914400" rtl="0" algn="l">
              <a:lnSpc>
                <a:spcPct val="115000"/>
              </a:lnSpc>
              <a:spcBef>
                <a:spcPts val="1200"/>
              </a:spcBef>
              <a:spcAft>
                <a:spcPts val="0"/>
              </a:spcAft>
              <a:buClr>
                <a:srgbClr val="FFFFFF"/>
              </a:buClr>
              <a:buSzPts val="1800"/>
              <a:buFont typeface="Roboto"/>
              <a:buChar char="●"/>
            </a:pPr>
            <a:r>
              <a:rPr lang="en-GB" sz="1800">
                <a:solidFill>
                  <a:srgbClr val="FFFFFF"/>
                </a:solidFill>
                <a:latin typeface="Roboto"/>
                <a:ea typeface="Roboto"/>
                <a:cs typeface="Roboto"/>
                <a:sym typeface="Roboto"/>
              </a:rPr>
              <a:t>Angry</a:t>
            </a:r>
            <a:endParaRPr sz="1800">
              <a:solidFill>
                <a:srgbClr val="FFFFFF"/>
              </a:solidFill>
              <a:latin typeface="Roboto"/>
              <a:ea typeface="Roboto"/>
              <a:cs typeface="Roboto"/>
              <a:sym typeface="Roboto"/>
            </a:endParaRPr>
          </a:p>
          <a:p>
            <a:pPr indent="-342900" lvl="0" marL="914400" rtl="0" algn="l">
              <a:lnSpc>
                <a:spcPct val="115000"/>
              </a:lnSpc>
              <a:spcBef>
                <a:spcPts val="0"/>
              </a:spcBef>
              <a:spcAft>
                <a:spcPts val="0"/>
              </a:spcAft>
              <a:buClr>
                <a:srgbClr val="FFFFFF"/>
              </a:buClr>
              <a:buSzPts val="1800"/>
              <a:buFont typeface="Roboto"/>
              <a:buChar char="●"/>
            </a:pPr>
            <a:r>
              <a:rPr lang="en-GB" sz="1800">
                <a:solidFill>
                  <a:srgbClr val="FFFFFF"/>
                </a:solidFill>
                <a:latin typeface="Roboto"/>
                <a:ea typeface="Roboto"/>
                <a:cs typeface="Roboto"/>
                <a:sym typeface="Roboto"/>
              </a:rPr>
              <a:t>Fear</a:t>
            </a:r>
            <a:endParaRPr sz="1800">
              <a:solidFill>
                <a:srgbClr val="FFFFFF"/>
              </a:solidFill>
              <a:latin typeface="Roboto"/>
              <a:ea typeface="Roboto"/>
              <a:cs typeface="Roboto"/>
              <a:sym typeface="Roboto"/>
            </a:endParaRPr>
          </a:p>
          <a:p>
            <a:pPr indent="-342900" lvl="0" marL="914400" rtl="0" algn="l">
              <a:lnSpc>
                <a:spcPct val="115000"/>
              </a:lnSpc>
              <a:spcBef>
                <a:spcPts val="0"/>
              </a:spcBef>
              <a:spcAft>
                <a:spcPts val="0"/>
              </a:spcAft>
              <a:buClr>
                <a:srgbClr val="FFFFFF"/>
              </a:buClr>
              <a:buSzPts val="1800"/>
              <a:buFont typeface="Roboto"/>
              <a:buChar char="●"/>
            </a:pPr>
            <a:r>
              <a:rPr lang="en-GB" sz="1800">
                <a:solidFill>
                  <a:srgbClr val="FFFFFF"/>
                </a:solidFill>
                <a:latin typeface="Roboto"/>
                <a:ea typeface="Roboto"/>
                <a:cs typeface="Roboto"/>
                <a:sym typeface="Roboto"/>
              </a:rPr>
              <a:t>Happy</a:t>
            </a:r>
            <a:endParaRPr sz="1800">
              <a:solidFill>
                <a:srgbClr val="FFFFFF"/>
              </a:solidFill>
              <a:latin typeface="Roboto"/>
              <a:ea typeface="Roboto"/>
              <a:cs typeface="Roboto"/>
              <a:sym typeface="Roboto"/>
            </a:endParaRPr>
          </a:p>
          <a:p>
            <a:pPr indent="-342900" lvl="0" marL="914400" rtl="0" algn="l">
              <a:lnSpc>
                <a:spcPct val="115000"/>
              </a:lnSpc>
              <a:spcBef>
                <a:spcPts val="0"/>
              </a:spcBef>
              <a:spcAft>
                <a:spcPts val="0"/>
              </a:spcAft>
              <a:buClr>
                <a:srgbClr val="FFFFFF"/>
              </a:buClr>
              <a:buSzPts val="1800"/>
              <a:buFont typeface="Roboto"/>
              <a:buChar char="●"/>
            </a:pPr>
            <a:r>
              <a:rPr lang="en-GB" sz="1800">
                <a:solidFill>
                  <a:srgbClr val="FFFFFF"/>
                </a:solidFill>
                <a:latin typeface="Roboto"/>
                <a:ea typeface="Roboto"/>
                <a:cs typeface="Roboto"/>
                <a:sym typeface="Roboto"/>
              </a:rPr>
              <a:t>Neutral</a:t>
            </a:r>
            <a:endParaRPr sz="1800">
              <a:solidFill>
                <a:srgbClr val="FFFFFF"/>
              </a:solidFill>
              <a:latin typeface="Roboto"/>
              <a:ea typeface="Roboto"/>
              <a:cs typeface="Roboto"/>
              <a:sym typeface="Roboto"/>
            </a:endParaRPr>
          </a:p>
          <a:p>
            <a:pPr indent="-342900" lvl="0" marL="914400" rtl="0" algn="l">
              <a:lnSpc>
                <a:spcPct val="115000"/>
              </a:lnSpc>
              <a:spcBef>
                <a:spcPts val="0"/>
              </a:spcBef>
              <a:spcAft>
                <a:spcPts val="0"/>
              </a:spcAft>
              <a:buClr>
                <a:srgbClr val="FFFFFF"/>
              </a:buClr>
              <a:buSzPts val="1800"/>
              <a:buFont typeface="Roboto"/>
              <a:buChar char="●"/>
            </a:pPr>
            <a:r>
              <a:rPr lang="en-GB" sz="1800">
                <a:solidFill>
                  <a:srgbClr val="FFFFFF"/>
                </a:solidFill>
                <a:latin typeface="Roboto"/>
                <a:ea typeface="Roboto"/>
                <a:cs typeface="Roboto"/>
                <a:sym typeface="Roboto"/>
              </a:rPr>
              <a:t>Sad</a:t>
            </a:r>
            <a:endParaRPr sz="1800">
              <a:solidFill>
                <a:srgbClr val="FFFFFF"/>
              </a:solidFill>
              <a:latin typeface="Roboto"/>
              <a:ea typeface="Roboto"/>
              <a:cs typeface="Roboto"/>
              <a:sym typeface="Roboto"/>
            </a:endParaRPr>
          </a:p>
          <a:p>
            <a:pPr indent="-342900" lvl="0" marL="914400" rtl="0" algn="l">
              <a:lnSpc>
                <a:spcPct val="115000"/>
              </a:lnSpc>
              <a:spcBef>
                <a:spcPts val="0"/>
              </a:spcBef>
              <a:spcAft>
                <a:spcPts val="0"/>
              </a:spcAft>
              <a:buClr>
                <a:srgbClr val="FFFFFF"/>
              </a:buClr>
              <a:buSzPts val="1800"/>
              <a:buFont typeface="Roboto"/>
              <a:buChar char="●"/>
            </a:pPr>
            <a:r>
              <a:rPr lang="en-GB" sz="1800">
                <a:solidFill>
                  <a:srgbClr val="FFFFFF"/>
                </a:solidFill>
                <a:latin typeface="Roboto"/>
                <a:ea typeface="Roboto"/>
                <a:cs typeface="Roboto"/>
                <a:sym typeface="Roboto"/>
              </a:rPr>
              <a:t>Surprise</a:t>
            </a:r>
            <a:endParaRPr sz="1800">
              <a:solidFill>
                <a:srgbClr val="FFFFFF"/>
              </a:solidFill>
              <a:latin typeface="Roboto"/>
              <a:ea typeface="Roboto"/>
              <a:cs typeface="Roboto"/>
              <a:sym typeface="Roboto"/>
            </a:endParaRPr>
          </a:p>
        </p:txBody>
      </p:sp>
      <p:pic>
        <p:nvPicPr>
          <p:cNvPr id="132" name="Google Shape;132;p27"/>
          <p:cNvPicPr preferRelativeResize="0"/>
          <p:nvPr/>
        </p:nvPicPr>
        <p:blipFill>
          <a:blip r:embed="rId3">
            <a:alphaModFix/>
          </a:blip>
          <a:stretch>
            <a:fillRect/>
          </a:stretch>
        </p:blipFill>
        <p:spPr>
          <a:xfrm>
            <a:off x="4905750" y="1958725"/>
            <a:ext cx="863225" cy="863225"/>
          </a:xfrm>
          <a:prstGeom prst="rect">
            <a:avLst/>
          </a:prstGeom>
          <a:noFill/>
          <a:ln>
            <a:noFill/>
          </a:ln>
        </p:spPr>
      </p:pic>
      <p:pic>
        <p:nvPicPr>
          <p:cNvPr id="133" name="Google Shape;133;p27"/>
          <p:cNvPicPr preferRelativeResize="0"/>
          <p:nvPr/>
        </p:nvPicPr>
        <p:blipFill>
          <a:blip r:embed="rId4">
            <a:alphaModFix/>
          </a:blip>
          <a:stretch>
            <a:fillRect/>
          </a:stretch>
        </p:blipFill>
        <p:spPr>
          <a:xfrm>
            <a:off x="4905750" y="2821950"/>
            <a:ext cx="863225" cy="863225"/>
          </a:xfrm>
          <a:prstGeom prst="rect">
            <a:avLst/>
          </a:prstGeom>
          <a:noFill/>
          <a:ln>
            <a:noFill/>
          </a:ln>
        </p:spPr>
      </p:pic>
      <p:pic>
        <p:nvPicPr>
          <p:cNvPr id="134" name="Google Shape;134;p27"/>
          <p:cNvPicPr preferRelativeResize="0"/>
          <p:nvPr/>
        </p:nvPicPr>
        <p:blipFill>
          <a:blip r:embed="rId5">
            <a:alphaModFix/>
          </a:blip>
          <a:stretch>
            <a:fillRect/>
          </a:stretch>
        </p:blipFill>
        <p:spPr>
          <a:xfrm>
            <a:off x="4905750" y="3685175"/>
            <a:ext cx="863225" cy="863225"/>
          </a:xfrm>
          <a:prstGeom prst="rect">
            <a:avLst/>
          </a:prstGeom>
          <a:noFill/>
          <a:ln>
            <a:noFill/>
          </a:ln>
        </p:spPr>
      </p:pic>
      <p:pic>
        <p:nvPicPr>
          <p:cNvPr id="135" name="Google Shape;135;p27"/>
          <p:cNvPicPr preferRelativeResize="0"/>
          <p:nvPr/>
        </p:nvPicPr>
        <p:blipFill>
          <a:blip r:embed="rId6">
            <a:alphaModFix/>
          </a:blip>
          <a:stretch>
            <a:fillRect/>
          </a:stretch>
        </p:blipFill>
        <p:spPr>
          <a:xfrm>
            <a:off x="5768975" y="1958725"/>
            <a:ext cx="863225" cy="863225"/>
          </a:xfrm>
          <a:prstGeom prst="rect">
            <a:avLst/>
          </a:prstGeom>
          <a:noFill/>
          <a:ln>
            <a:noFill/>
          </a:ln>
        </p:spPr>
      </p:pic>
      <p:pic>
        <p:nvPicPr>
          <p:cNvPr id="136" name="Google Shape;136;p27"/>
          <p:cNvPicPr preferRelativeResize="0"/>
          <p:nvPr/>
        </p:nvPicPr>
        <p:blipFill>
          <a:blip r:embed="rId7">
            <a:alphaModFix/>
          </a:blip>
          <a:stretch>
            <a:fillRect/>
          </a:stretch>
        </p:blipFill>
        <p:spPr>
          <a:xfrm>
            <a:off x="5768975" y="2821950"/>
            <a:ext cx="863225" cy="863225"/>
          </a:xfrm>
          <a:prstGeom prst="rect">
            <a:avLst/>
          </a:prstGeom>
          <a:noFill/>
          <a:ln>
            <a:noFill/>
          </a:ln>
        </p:spPr>
      </p:pic>
      <p:pic>
        <p:nvPicPr>
          <p:cNvPr id="137" name="Google Shape;137;p27"/>
          <p:cNvPicPr preferRelativeResize="0"/>
          <p:nvPr/>
        </p:nvPicPr>
        <p:blipFill>
          <a:blip r:embed="rId8">
            <a:alphaModFix/>
          </a:blip>
          <a:stretch>
            <a:fillRect/>
          </a:stretch>
        </p:blipFill>
        <p:spPr>
          <a:xfrm>
            <a:off x="5768975" y="3685175"/>
            <a:ext cx="863225" cy="8632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28"/>
          <p:cNvSpPr txBox="1"/>
          <p:nvPr>
            <p:ph type="title"/>
          </p:nvPr>
        </p:nvSpPr>
        <p:spPr>
          <a:xfrm>
            <a:off x="480750" y="1764950"/>
            <a:ext cx="8222100" cy="9075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GB"/>
              <a:t>Model Description</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29"/>
          <p:cNvSpPr txBox="1"/>
          <p:nvPr>
            <p:ph type="title"/>
          </p:nvPr>
        </p:nvSpPr>
        <p:spPr>
          <a:xfrm>
            <a:off x="387900" y="458025"/>
            <a:ext cx="41841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GB"/>
              <a:t>Model Description</a:t>
            </a:r>
            <a:endParaRPr/>
          </a:p>
        </p:txBody>
      </p:sp>
      <p:sp>
        <p:nvSpPr>
          <p:cNvPr id="148" name="Google Shape;148;p29"/>
          <p:cNvSpPr txBox="1"/>
          <p:nvPr/>
        </p:nvSpPr>
        <p:spPr>
          <a:xfrm>
            <a:off x="387900" y="1489824"/>
            <a:ext cx="8368200" cy="30789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None/>
            </a:pPr>
            <a:r>
              <a:rPr lang="en-GB" sz="1800">
                <a:solidFill>
                  <a:srgbClr val="FFFFFF"/>
                </a:solidFill>
                <a:latin typeface="Roboto"/>
                <a:ea typeface="Roboto"/>
                <a:cs typeface="Roboto"/>
                <a:sym typeface="Roboto"/>
              </a:rPr>
              <a:t>CNN architecture</a:t>
            </a:r>
            <a:endParaRPr sz="1800">
              <a:solidFill>
                <a:srgbClr val="FFFFFF"/>
              </a:solidFill>
              <a:latin typeface="Roboto"/>
              <a:ea typeface="Roboto"/>
              <a:cs typeface="Roboto"/>
              <a:sym typeface="Roboto"/>
            </a:endParaRPr>
          </a:p>
          <a:p>
            <a:pPr indent="-342900" lvl="0" marL="914400" rtl="0" algn="l">
              <a:lnSpc>
                <a:spcPct val="115000"/>
              </a:lnSpc>
              <a:spcBef>
                <a:spcPts val="1200"/>
              </a:spcBef>
              <a:spcAft>
                <a:spcPts val="0"/>
              </a:spcAft>
              <a:buClr>
                <a:srgbClr val="FFFFFF"/>
              </a:buClr>
              <a:buSzPts val="1800"/>
              <a:buFont typeface="Roboto"/>
              <a:buChar char="●"/>
            </a:pPr>
            <a:r>
              <a:rPr lang="en-GB" sz="1800">
                <a:solidFill>
                  <a:srgbClr val="FFFFFF"/>
                </a:solidFill>
                <a:latin typeface="Roboto"/>
                <a:ea typeface="Roboto"/>
                <a:cs typeface="Roboto"/>
                <a:sym typeface="Roboto"/>
              </a:rPr>
              <a:t>4 convolutional layers</a:t>
            </a:r>
            <a:endParaRPr sz="1800">
              <a:solidFill>
                <a:srgbClr val="FFFFFF"/>
              </a:solidFill>
              <a:latin typeface="Roboto"/>
              <a:ea typeface="Roboto"/>
              <a:cs typeface="Roboto"/>
              <a:sym typeface="Roboto"/>
            </a:endParaRPr>
          </a:p>
          <a:p>
            <a:pPr indent="-342900" lvl="0" marL="914400" rtl="0" algn="l">
              <a:lnSpc>
                <a:spcPct val="115000"/>
              </a:lnSpc>
              <a:spcBef>
                <a:spcPts val="0"/>
              </a:spcBef>
              <a:spcAft>
                <a:spcPts val="0"/>
              </a:spcAft>
              <a:buClr>
                <a:srgbClr val="FFFFFF"/>
              </a:buClr>
              <a:buSzPts val="1800"/>
              <a:buFont typeface="Roboto"/>
              <a:buChar char="●"/>
            </a:pPr>
            <a:r>
              <a:rPr lang="en-GB" sz="1800">
                <a:solidFill>
                  <a:srgbClr val="FFFFFF"/>
                </a:solidFill>
                <a:latin typeface="Roboto"/>
                <a:ea typeface="Roboto"/>
                <a:cs typeface="Roboto"/>
                <a:sym typeface="Roboto"/>
              </a:rPr>
              <a:t>3 linear layers</a:t>
            </a:r>
            <a:endParaRPr sz="1800">
              <a:solidFill>
                <a:srgbClr val="FFFFFF"/>
              </a:solidFill>
              <a:latin typeface="Roboto"/>
              <a:ea typeface="Roboto"/>
              <a:cs typeface="Roboto"/>
              <a:sym typeface="Roboto"/>
            </a:endParaRPr>
          </a:p>
          <a:p>
            <a:pPr indent="-342900" lvl="0" marL="914400" rtl="0" algn="l">
              <a:lnSpc>
                <a:spcPct val="115000"/>
              </a:lnSpc>
              <a:spcBef>
                <a:spcPts val="0"/>
              </a:spcBef>
              <a:spcAft>
                <a:spcPts val="0"/>
              </a:spcAft>
              <a:buClr>
                <a:srgbClr val="FFFFFF"/>
              </a:buClr>
              <a:buSzPts val="1800"/>
              <a:buFont typeface="Roboto"/>
              <a:buChar char="●"/>
            </a:pPr>
            <a:r>
              <a:rPr lang="en-GB" sz="1800">
                <a:solidFill>
                  <a:srgbClr val="FFFFFF"/>
                </a:solidFill>
                <a:latin typeface="Roboto"/>
                <a:ea typeface="Roboto"/>
                <a:cs typeface="Roboto"/>
                <a:sym typeface="Roboto"/>
              </a:rPr>
              <a:t>3x3 kernels &amp; 1 padding on all convolutional layers</a:t>
            </a:r>
            <a:endParaRPr sz="1800">
              <a:solidFill>
                <a:srgbClr val="FFFFFF"/>
              </a:solidFill>
              <a:latin typeface="Roboto"/>
              <a:ea typeface="Roboto"/>
              <a:cs typeface="Roboto"/>
              <a:sym typeface="Roboto"/>
            </a:endParaRPr>
          </a:p>
          <a:p>
            <a:pPr indent="-342900" lvl="0" marL="914400" rtl="0" algn="l">
              <a:lnSpc>
                <a:spcPct val="115000"/>
              </a:lnSpc>
              <a:spcBef>
                <a:spcPts val="0"/>
              </a:spcBef>
              <a:spcAft>
                <a:spcPts val="0"/>
              </a:spcAft>
              <a:buClr>
                <a:srgbClr val="FFFFFF"/>
              </a:buClr>
              <a:buSzPts val="1800"/>
              <a:buFont typeface="Roboto"/>
              <a:buChar char="●"/>
            </a:pPr>
            <a:r>
              <a:rPr lang="en-GB" sz="1800">
                <a:solidFill>
                  <a:srgbClr val="FFFFFF"/>
                </a:solidFill>
                <a:latin typeface="Roboto"/>
                <a:ea typeface="Roboto"/>
                <a:cs typeface="Roboto"/>
                <a:sym typeface="Roboto"/>
              </a:rPr>
              <a:t>32 batch size</a:t>
            </a:r>
            <a:endParaRPr sz="1800">
              <a:solidFill>
                <a:srgbClr val="FFFFFF"/>
              </a:solidFill>
              <a:latin typeface="Roboto"/>
              <a:ea typeface="Roboto"/>
              <a:cs typeface="Roboto"/>
              <a:sym typeface="Roboto"/>
            </a:endParaRPr>
          </a:p>
          <a:p>
            <a:pPr indent="-342900" lvl="0" marL="914400" rtl="0" algn="l">
              <a:lnSpc>
                <a:spcPct val="115000"/>
              </a:lnSpc>
              <a:spcBef>
                <a:spcPts val="0"/>
              </a:spcBef>
              <a:spcAft>
                <a:spcPts val="0"/>
              </a:spcAft>
              <a:buClr>
                <a:srgbClr val="FFFFFF"/>
              </a:buClr>
              <a:buSzPts val="1800"/>
              <a:buFont typeface="Roboto"/>
              <a:buChar char="●"/>
            </a:pPr>
            <a:r>
              <a:rPr lang="en-GB" sz="1800">
                <a:solidFill>
                  <a:srgbClr val="FFFFFF"/>
                </a:solidFill>
                <a:latin typeface="Roboto"/>
                <a:ea typeface="Roboto"/>
                <a:cs typeface="Roboto"/>
                <a:sym typeface="Roboto"/>
              </a:rPr>
              <a:t>30 epochs</a:t>
            </a:r>
            <a:endParaRPr sz="1800">
              <a:solidFill>
                <a:srgbClr val="FFFFFF"/>
              </a:solidFill>
              <a:latin typeface="Roboto"/>
              <a:ea typeface="Roboto"/>
              <a:cs typeface="Roboto"/>
              <a:sym typeface="Roboto"/>
            </a:endParaRPr>
          </a:p>
          <a:p>
            <a:pPr indent="-342900" lvl="0" marL="914400" rtl="0" algn="l">
              <a:lnSpc>
                <a:spcPct val="115000"/>
              </a:lnSpc>
              <a:spcBef>
                <a:spcPts val="0"/>
              </a:spcBef>
              <a:spcAft>
                <a:spcPts val="0"/>
              </a:spcAft>
              <a:buClr>
                <a:srgbClr val="FFFFFF"/>
              </a:buClr>
              <a:buSzPts val="1800"/>
              <a:buFont typeface="Roboto"/>
              <a:buChar char="●"/>
            </a:pPr>
            <a:r>
              <a:rPr lang="en-GB" sz="1800">
                <a:solidFill>
                  <a:srgbClr val="FFFFFF"/>
                </a:solidFill>
                <a:latin typeface="Roboto"/>
                <a:ea typeface="Roboto"/>
                <a:cs typeface="Roboto"/>
                <a:sym typeface="Roboto"/>
              </a:rPr>
              <a:t>Batch normalization </a:t>
            </a:r>
            <a:r>
              <a:rPr lang="en-GB" sz="1800">
                <a:solidFill>
                  <a:srgbClr val="FFFFFF"/>
                </a:solidFill>
                <a:latin typeface="Roboto"/>
                <a:ea typeface="Roboto"/>
                <a:cs typeface="Roboto"/>
                <a:sym typeface="Roboto"/>
              </a:rPr>
              <a:t>after every layer</a:t>
            </a:r>
            <a:endParaRPr sz="1800">
              <a:solidFill>
                <a:srgbClr val="FFFFFF"/>
              </a:solidFill>
              <a:latin typeface="Roboto"/>
              <a:ea typeface="Roboto"/>
              <a:cs typeface="Roboto"/>
              <a:sym typeface="Roboto"/>
            </a:endParaRPr>
          </a:p>
          <a:p>
            <a:pPr indent="-342900" lvl="0" marL="914400" rtl="0" algn="l">
              <a:lnSpc>
                <a:spcPct val="115000"/>
              </a:lnSpc>
              <a:spcBef>
                <a:spcPts val="0"/>
              </a:spcBef>
              <a:spcAft>
                <a:spcPts val="0"/>
              </a:spcAft>
              <a:buClr>
                <a:srgbClr val="FFFFFF"/>
              </a:buClr>
              <a:buSzPts val="1800"/>
              <a:buFont typeface="Roboto"/>
              <a:buChar char="●"/>
            </a:pPr>
            <a:r>
              <a:rPr lang="en-GB" sz="1800">
                <a:solidFill>
                  <a:srgbClr val="FFFFFF"/>
                </a:solidFill>
                <a:latin typeface="Roboto"/>
                <a:ea typeface="Roboto"/>
                <a:cs typeface="Roboto"/>
                <a:sym typeface="Roboto"/>
              </a:rPr>
              <a:t>ReLU activation function &amp; Adam optimizer</a:t>
            </a:r>
            <a:endParaRPr sz="1800">
              <a:solidFill>
                <a:srgbClr val="FFFFFF"/>
              </a:solidFill>
              <a:latin typeface="Roboto"/>
              <a:ea typeface="Roboto"/>
              <a:cs typeface="Roboto"/>
              <a:sym typeface="Robo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30"/>
          <p:cNvSpPr txBox="1"/>
          <p:nvPr>
            <p:ph type="title"/>
          </p:nvPr>
        </p:nvSpPr>
        <p:spPr>
          <a:xfrm>
            <a:off x="387900" y="458025"/>
            <a:ext cx="72876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GB"/>
              <a:t>Model Refinements/Iterations</a:t>
            </a:r>
            <a:endParaRPr/>
          </a:p>
        </p:txBody>
      </p:sp>
      <p:sp>
        <p:nvSpPr>
          <p:cNvPr id="154" name="Google Shape;154;p30"/>
          <p:cNvSpPr txBox="1"/>
          <p:nvPr/>
        </p:nvSpPr>
        <p:spPr>
          <a:xfrm>
            <a:off x="387900" y="1489824"/>
            <a:ext cx="8368200" cy="30789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None/>
            </a:pPr>
            <a:r>
              <a:rPr lang="en-GB" sz="1800">
                <a:solidFill>
                  <a:srgbClr val="FFFFFF"/>
                </a:solidFill>
                <a:latin typeface="Roboto"/>
                <a:ea typeface="Roboto"/>
                <a:cs typeface="Roboto"/>
                <a:sym typeface="Roboto"/>
              </a:rPr>
              <a:t>Adding layers 3 and 4 (64 and 128 filters respectively)</a:t>
            </a:r>
            <a:endParaRPr sz="1800">
              <a:solidFill>
                <a:srgbClr val="FFFFFF"/>
              </a:solidFill>
              <a:latin typeface="Roboto"/>
              <a:ea typeface="Roboto"/>
              <a:cs typeface="Roboto"/>
              <a:sym typeface="Roboto"/>
            </a:endParaRPr>
          </a:p>
          <a:p>
            <a:pPr indent="-342900" lvl="0" marL="914400" rtl="0" algn="l">
              <a:lnSpc>
                <a:spcPct val="115000"/>
              </a:lnSpc>
              <a:spcBef>
                <a:spcPts val="1200"/>
              </a:spcBef>
              <a:spcAft>
                <a:spcPts val="0"/>
              </a:spcAft>
              <a:buClr>
                <a:srgbClr val="FFFFFF"/>
              </a:buClr>
              <a:buSzPts val="1800"/>
              <a:buFont typeface="Roboto"/>
              <a:buChar char="●"/>
            </a:pPr>
            <a:r>
              <a:rPr lang="en-GB" sz="1800">
                <a:solidFill>
                  <a:srgbClr val="FFFFFF"/>
                </a:solidFill>
                <a:latin typeface="Roboto"/>
                <a:ea typeface="Roboto"/>
                <a:cs typeface="Roboto"/>
                <a:sym typeface="Roboto"/>
              </a:rPr>
              <a:t>Grants complexity</a:t>
            </a:r>
            <a:endParaRPr sz="1800">
              <a:solidFill>
                <a:srgbClr val="FFFFFF"/>
              </a:solidFill>
              <a:latin typeface="Roboto"/>
              <a:ea typeface="Roboto"/>
              <a:cs typeface="Roboto"/>
              <a:sym typeface="Roboto"/>
            </a:endParaRPr>
          </a:p>
          <a:p>
            <a:pPr indent="0" lvl="0" marL="0" rtl="0" algn="l">
              <a:lnSpc>
                <a:spcPct val="115000"/>
              </a:lnSpc>
              <a:spcBef>
                <a:spcPts val="1200"/>
              </a:spcBef>
              <a:spcAft>
                <a:spcPts val="0"/>
              </a:spcAft>
              <a:buNone/>
            </a:pPr>
            <a:r>
              <a:rPr lang="en-GB" sz="1800">
                <a:solidFill>
                  <a:srgbClr val="FFFFFF"/>
                </a:solidFill>
                <a:latin typeface="Roboto"/>
                <a:ea typeface="Roboto"/>
                <a:cs typeface="Roboto"/>
                <a:sym typeface="Roboto"/>
              </a:rPr>
              <a:t>10 -&gt; 30 epochs</a:t>
            </a:r>
            <a:endParaRPr sz="1800">
              <a:solidFill>
                <a:srgbClr val="FFFFFF"/>
              </a:solidFill>
              <a:latin typeface="Roboto"/>
              <a:ea typeface="Roboto"/>
              <a:cs typeface="Roboto"/>
              <a:sym typeface="Roboto"/>
            </a:endParaRPr>
          </a:p>
          <a:p>
            <a:pPr indent="-342900" lvl="0" marL="914400" rtl="0" algn="l">
              <a:lnSpc>
                <a:spcPct val="115000"/>
              </a:lnSpc>
              <a:spcBef>
                <a:spcPts val="1200"/>
              </a:spcBef>
              <a:spcAft>
                <a:spcPts val="0"/>
              </a:spcAft>
              <a:buClr>
                <a:srgbClr val="FFFFFF"/>
              </a:buClr>
              <a:buSzPts val="1800"/>
              <a:buFont typeface="Roboto"/>
              <a:buChar char="●"/>
            </a:pPr>
            <a:r>
              <a:rPr lang="en-GB" sz="1800">
                <a:solidFill>
                  <a:srgbClr val="FFFFFF"/>
                </a:solidFill>
                <a:latin typeface="Roboto"/>
                <a:ea typeface="Roboto"/>
                <a:cs typeface="Roboto"/>
                <a:sym typeface="Roboto"/>
              </a:rPr>
              <a:t>Enough epochs for noticeable improvements; flattens afterwards</a:t>
            </a:r>
            <a:endParaRPr sz="1800">
              <a:solidFill>
                <a:srgbClr val="FFFFFF"/>
              </a:solidFill>
              <a:latin typeface="Roboto"/>
              <a:ea typeface="Roboto"/>
              <a:cs typeface="Roboto"/>
              <a:sym typeface="Robo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31"/>
          <p:cNvSpPr txBox="1"/>
          <p:nvPr>
            <p:ph type="title"/>
          </p:nvPr>
        </p:nvSpPr>
        <p:spPr>
          <a:xfrm>
            <a:off x="480750" y="1764950"/>
            <a:ext cx="8222100" cy="9075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GB"/>
              <a:t>Dataset Processing &amp; Analysis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32"/>
          <p:cNvSpPr txBox="1"/>
          <p:nvPr>
            <p:ph type="title"/>
          </p:nvPr>
        </p:nvSpPr>
        <p:spPr>
          <a:xfrm>
            <a:off x="387900" y="458025"/>
            <a:ext cx="659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GB"/>
              <a:t>About the Dataset (FER-2013)</a:t>
            </a:r>
            <a:endParaRPr/>
          </a:p>
        </p:txBody>
      </p:sp>
      <p:sp>
        <p:nvSpPr>
          <p:cNvPr id="165" name="Google Shape;165;p32"/>
          <p:cNvSpPr txBox="1"/>
          <p:nvPr/>
        </p:nvSpPr>
        <p:spPr>
          <a:xfrm>
            <a:off x="387900" y="1489824"/>
            <a:ext cx="8368200" cy="30789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None/>
            </a:pPr>
            <a:r>
              <a:rPr lang="en-GB" sz="1800">
                <a:solidFill>
                  <a:srgbClr val="FFFFFF"/>
                </a:solidFill>
                <a:latin typeface="Roboto"/>
                <a:ea typeface="Roboto"/>
                <a:cs typeface="Roboto"/>
                <a:sym typeface="Roboto"/>
              </a:rPr>
              <a:t>Pretty organized already:</a:t>
            </a:r>
            <a:endParaRPr sz="1800">
              <a:solidFill>
                <a:srgbClr val="FFFFFF"/>
              </a:solidFill>
              <a:latin typeface="Roboto"/>
              <a:ea typeface="Roboto"/>
              <a:cs typeface="Roboto"/>
              <a:sym typeface="Roboto"/>
            </a:endParaRPr>
          </a:p>
          <a:p>
            <a:pPr indent="-342900" lvl="0" marL="914400" rtl="0" algn="l">
              <a:lnSpc>
                <a:spcPct val="115000"/>
              </a:lnSpc>
              <a:spcBef>
                <a:spcPts val="1200"/>
              </a:spcBef>
              <a:spcAft>
                <a:spcPts val="0"/>
              </a:spcAft>
              <a:buClr>
                <a:srgbClr val="FFFFFF"/>
              </a:buClr>
              <a:buSzPts val="1800"/>
              <a:buFont typeface="Roboto"/>
              <a:buChar char="●"/>
            </a:pPr>
            <a:r>
              <a:rPr lang="en-GB" sz="1800">
                <a:solidFill>
                  <a:srgbClr val="FFFFFF"/>
                </a:solidFill>
                <a:latin typeface="Roboto"/>
                <a:ea typeface="Roboto"/>
                <a:cs typeface="Roboto"/>
                <a:sym typeface="Roboto"/>
              </a:rPr>
              <a:t>48x48 grayscale faces; already centered</a:t>
            </a:r>
            <a:endParaRPr sz="1800">
              <a:solidFill>
                <a:srgbClr val="FFFFFF"/>
              </a:solidFill>
              <a:latin typeface="Roboto"/>
              <a:ea typeface="Roboto"/>
              <a:cs typeface="Roboto"/>
              <a:sym typeface="Roboto"/>
            </a:endParaRPr>
          </a:p>
          <a:p>
            <a:pPr indent="-342900" lvl="0" marL="914400" rtl="0" algn="l">
              <a:lnSpc>
                <a:spcPct val="115000"/>
              </a:lnSpc>
              <a:spcBef>
                <a:spcPts val="0"/>
              </a:spcBef>
              <a:spcAft>
                <a:spcPts val="0"/>
              </a:spcAft>
              <a:buClr>
                <a:srgbClr val="FFFFFF"/>
              </a:buClr>
              <a:buSzPts val="1800"/>
              <a:buFont typeface="Roboto"/>
              <a:buChar char="●"/>
            </a:pPr>
            <a:r>
              <a:rPr b="1" lang="en-GB" sz="1800">
                <a:solidFill>
                  <a:srgbClr val="FFFFFF"/>
                </a:solidFill>
                <a:latin typeface="Roboto"/>
                <a:ea typeface="Roboto"/>
                <a:cs typeface="Roboto"/>
                <a:sym typeface="Roboto"/>
              </a:rPr>
              <a:t>Training Set:</a:t>
            </a:r>
            <a:r>
              <a:rPr lang="en-GB" sz="1800">
                <a:solidFill>
                  <a:srgbClr val="FFFFFF"/>
                </a:solidFill>
                <a:latin typeface="Roboto"/>
                <a:ea typeface="Roboto"/>
                <a:cs typeface="Roboto"/>
                <a:sym typeface="Roboto"/>
              </a:rPr>
              <a:t> 29,000 images</a:t>
            </a:r>
            <a:endParaRPr sz="1800">
              <a:solidFill>
                <a:srgbClr val="FFFFFF"/>
              </a:solidFill>
              <a:latin typeface="Roboto"/>
              <a:ea typeface="Roboto"/>
              <a:cs typeface="Roboto"/>
              <a:sym typeface="Roboto"/>
            </a:endParaRPr>
          </a:p>
          <a:p>
            <a:pPr indent="-342900" lvl="0" marL="914400" rtl="0" algn="l">
              <a:lnSpc>
                <a:spcPct val="115000"/>
              </a:lnSpc>
              <a:spcBef>
                <a:spcPts val="0"/>
              </a:spcBef>
              <a:spcAft>
                <a:spcPts val="0"/>
              </a:spcAft>
              <a:buClr>
                <a:srgbClr val="FFFFFF"/>
              </a:buClr>
              <a:buSzPts val="1800"/>
              <a:buFont typeface="Roboto"/>
              <a:buChar char="●"/>
            </a:pPr>
            <a:r>
              <a:rPr b="1" lang="en-GB" sz="1800">
                <a:solidFill>
                  <a:srgbClr val="FFFFFF"/>
                </a:solidFill>
                <a:latin typeface="Roboto"/>
                <a:ea typeface="Roboto"/>
                <a:cs typeface="Roboto"/>
                <a:sym typeface="Roboto"/>
              </a:rPr>
              <a:t>Test Set:</a:t>
            </a:r>
            <a:r>
              <a:rPr lang="en-GB" sz="1800">
                <a:solidFill>
                  <a:srgbClr val="FFFFFF"/>
                </a:solidFill>
                <a:latin typeface="Roboto"/>
                <a:ea typeface="Roboto"/>
                <a:cs typeface="Roboto"/>
                <a:sym typeface="Roboto"/>
              </a:rPr>
              <a:t> 3,600 images</a:t>
            </a:r>
            <a:endParaRPr sz="1800">
              <a:solidFill>
                <a:srgbClr val="FFFFFF"/>
              </a:solidFill>
              <a:latin typeface="Roboto"/>
              <a:ea typeface="Roboto"/>
              <a:cs typeface="Roboto"/>
              <a:sym typeface="Roboto"/>
            </a:endParaRPr>
          </a:p>
        </p:txBody>
      </p:sp>
      <p:pic>
        <p:nvPicPr>
          <p:cNvPr id="166" name="Google Shape;166;p32"/>
          <p:cNvPicPr preferRelativeResize="0"/>
          <p:nvPr/>
        </p:nvPicPr>
        <p:blipFill>
          <a:blip r:embed="rId3">
            <a:alphaModFix/>
          </a:blip>
          <a:stretch>
            <a:fillRect/>
          </a:stretch>
        </p:blipFill>
        <p:spPr>
          <a:xfrm>
            <a:off x="5888100" y="2870938"/>
            <a:ext cx="2552700" cy="952500"/>
          </a:xfrm>
          <a:prstGeom prst="rect">
            <a:avLst/>
          </a:prstGeom>
          <a:noFill/>
          <a:ln>
            <a:noFill/>
          </a:ln>
        </p:spPr>
      </p:pic>
      <p:pic>
        <p:nvPicPr>
          <p:cNvPr id="167" name="Google Shape;167;p32"/>
          <p:cNvPicPr preferRelativeResize="0"/>
          <p:nvPr/>
        </p:nvPicPr>
        <p:blipFill>
          <a:blip r:embed="rId4">
            <a:alphaModFix/>
          </a:blip>
          <a:stretch>
            <a:fillRect/>
          </a:stretch>
        </p:blipFill>
        <p:spPr>
          <a:xfrm>
            <a:off x="5982425" y="1666650"/>
            <a:ext cx="952500" cy="952500"/>
          </a:xfrm>
          <a:prstGeom prst="rect">
            <a:avLst/>
          </a:prstGeom>
          <a:noFill/>
          <a:ln>
            <a:noFill/>
          </a:ln>
        </p:spPr>
      </p:pic>
      <p:pic>
        <p:nvPicPr>
          <p:cNvPr id="168" name="Google Shape;168;p32"/>
          <p:cNvPicPr preferRelativeResize="0"/>
          <p:nvPr/>
        </p:nvPicPr>
        <p:blipFill>
          <a:blip r:embed="rId5">
            <a:alphaModFix/>
          </a:blip>
          <a:stretch>
            <a:fillRect/>
          </a:stretch>
        </p:blipFill>
        <p:spPr>
          <a:xfrm>
            <a:off x="7364975" y="1666650"/>
            <a:ext cx="952500" cy="9525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33"/>
          <p:cNvSpPr txBox="1"/>
          <p:nvPr>
            <p:ph type="title"/>
          </p:nvPr>
        </p:nvSpPr>
        <p:spPr>
          <a:xfrm>
            <a:off x="387900" y="458025"/>
            <a:ext cx="76938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GB"/>
              <a:t>We did a few things after viewing… </a:t>
            </a:r>
            <a:endParaRPr/>
          </a:p>
        </p:txBody>
      </p:sp>
      <p:pic>
        <p:nvPicPr>
          <p:cNvPr id="174" name="Google Shape;174;p33"/>
          <p:cNvPicPr preferRelativeResize="0"/>
          <p:nvPr/>
        </p:nvPicPr>
        <p:blipFill>
          <a:blip r:embed="rId3">
            <a:alphaModFix/>
          </a:blip>
          <a:stretch>
            <a:fillRect/>
          </a:stretch>
        </p:blipFill>
        <p:spPr>
          <a:xfrm>
            <a:off x="1282050" y="1436450"/>
            <a:ext cx="5905500" cy="33147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Marina">
  <a:themeElements>
    <a:clrScheme name="Marina">
      <a:dk1>
        <a:srgbClr val="FFFFFF"/>
      </a:dk1>
      <a:lt1>
        <a:srgbClr val="00517C"/>
      </a:lt1>
      <a:dk2>
        <a:srgbClr val="004065"/>
      </a:dk2>
      <a:lt2>
        <a:srgbClr val="CFD8DC"/>
      </a:lt2>
      <a:accent1>
        <a:srgbClr val="0277BD"/>
      </a:accent1>
      <a:accent2>
        <a:srgbClr val="558B2F"/>
      </a:accent2>
      <a:accent3>
        <a:srgbClr val="009688"/>
      </a:accent3>
      <a:accent4>
        <a:srgbClr val="039BE5"/>
      </a:accent4>
      <a:accent5>
        <a:srgbClr val="8BC34A"/>
      </a:accent5>
      <a:accent6>
        <a:srgbClr val="FFEB38"/>
      </a:accent6>
      <a:hlink>
        <a:srgbClr val="8BC34A"/>
      </a:hlink>
      <a:folHlink>
        <a:srgbClr val="8BC34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Luxe">
  <a:themeElements>
    <a:clrScheme name="Luxe">
      <a:dk1>
        <a:srgbClr val="000000"/>
      </a:dk1>
      <a:lt1>
        <a:srgbClr val="FFFFFF"/>
      </a:lt1>
      <a:dk2>
        <a:srgbClr val="B7B7B7"/>
      </a:dk2>
      <a:lt2>
        <a:srgbClr val="CCA677"/>
      </a:lt2>
      <a:accent1>
        <a:srgbClr val="5D4037"/>
      </a:accent1>
      <a:accent2>
        <a:srgbClr val="455A64"/>
      </a:accent2>
      <a:accent3>
        <a:srgbClr val="57BB8A"/>
      </a:accent3>
      <a:accent4>
        <a:srgbClr val="78909C"/>
      </a:accent4>
      <a:accent5>
        <a:srgbClr val="607D8B"/>
      </a:accent5>
      <a:accent6>
        <a:srgbClr val="DCE755"/>
      </a:accent6>
      <a:hlink>
        <a:srgbClr val="607D8B"/>
      </a:hlink>
      <a:folHlink>
        <a:srgbClr val="607D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